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4"/>
  </p:notesMasterIdLst>
  <p:sldIdLst>
    <p:sldId id="256" r:id="rId2"/>
    <p:sldId id="258" r:id="rId3"/>
    <p:sldId id="259" r:id="rId4"/>
    <p:sldId id="260" r:id="rId5"/>
    <p:sldId id="261" r:id="rId6"/>
    <p:sldId id="262" r:id="rId7"/>
    <p:sldId id="265" r:id="rId8"/>
    <p:sldId id="263" r:id="rId9"/>
    <p:sldId id="270" r:id="rId10"/>
    <p:sldId id="264" r:id="rId11"/>
    <p:sldId id="266" r:id="rId12"/>
    <p:sldId id="267" r:id="rId13"/>
    <p:sldId id="268" r:id="rId14"/>
    <p:sldId id="269" r:id="rId15"/>
    <p:sldId id="271" r:id="rId16"/>
    <p:sldId id="274" r:id="rId17"/>
    <p:sldId id="272" r:id="rId18"/>
    <p:sldId id="273" r:id="rId19"/>
    <p:sldId id="276" r:id="rId20"/>
    <p:sldId id="275" r:id="rId21"/>
    <p:sldId id="277" r:id="rId22"/>
    <p:sldId id="278" r:id="rId23"/>
    <p:sldId id="282" r:id="rId24"/>
    <p:sldId id="283" r:id="rId25"/>
    <p:sldId id="284" r:id="rId26"/>
    <p:sldId id="285" r:id="rId27"/>
    <p:sldId id="281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8" r:id="rId38"/>
    <p:sldId id="299" r:id="rId39"/>
    <p:sldId id="300" r:id="rId40"/>
    <p:sldId id="301" r:id="rId41"/>
    <p:sldId id="302" r:id="rId42"/>
    <p:sldId id="295" r:id="rId43"/>
    <p:sldId id="296" r:id="rId44"/>
    <p:sldId id="297" r:id="rId45"/>
    <p:sldId id="303" r:id="rId46"/>
    <p:sldId id="304" r:id="rId47"/>
    <p:sldId id="310" r:id="rId48"/>
    <p:sldId id="305" r:id="rId49"/>
    <p:sldId id="306" r:id="rId50"/>
    <p:sldId id="307" r:id="rId51"/>
    <p:sldId id="308" r:id="rId52"/>
    <p:sldId id="309" r:id="rId53"/>
    <p:sldId id="311" r:id="rId54"/>
    <p:sldId id="312" r:id="rId55"/>
    <p:sldId id="313" r:id="rId56"/>
    <p:sldId id="314" r:id="rId57"/>
    <p:sldId id="319" r:id="rId58"/>
    <p:sldId id="315" r:id="rId59"/>
    <p:sldId id="316" r:id="rId60"/>
    <p:sldId id="317" r:id="rId61"/>
    <p:sldId id="318" r:id="rId62"/>
    <p:sldId id="325" r:id="rId63"/>
    <p:sldId id="326" r:id="rId64"/>
    <p:sldId id="327" r:id="rId65"/>
    <p:sldId id="322" r:id="rId66"/>
    <p:sldId id="320" r:id="rId67"/>
    <p:sldId id="321" r:id="rId68"/>
    <p:sldId id="323" r:id="rId69"/>
    <p:sldId id="324" r:id="rId70"/>
    <p:sldId id="328" r:id="rId71"/>
    <p:sldId id="330" r:id="rId72"/>
    <p:sldId id="331" r:id="rId73"/>
    <p:sldId id="332" r:id="rId74"/>
    <p:sldId id="333" r:id="rId75"/>
    <p:sldId id="334" r:id="rId76"/>
    <p:sldId id="350" r:id="rId77"/>
    <p:sldId id="335" r:id="rId78"/>
    <p:sldId id="336" r:id="rId79"/>
    <p:sldId id="337" r:id="rId80"/>
    <p:sldId id="338" r:id="rId81"/>
    <p:sldId id="339" r:id="rId82"/>
    <p:sldId id="340" r:id="rId83"/>
    <p:sldId id="341" r:id="rId84"/>
    <p:sldId id="342" r:id="rId85"/>
    <p:sldId id="343" r:id="rId86"/>
    <p:sldId id="344" r:id="rId87"/>
    <p:sldId id="345" r:id="rId88"/>
    <p:sldId id="346" r:id="rId89"/>
    <p:sldId id="329" r:id="rId90"/>
    <p:sldId id="347" r:id="rId91"/>
    <p:sldId id="348" r:id="rId92"/>
    <p:sldId id="356" r:id="rId93"/>
    <p:sldId id="349" r:id="rId94"/>
    <p:sldId id="357" r:id="rId95"/>
    <p:sldId id="358" r:id="rId96"/>
    <p:sldId id="359" r:id="rId97"/>
    <p:sldId id="351" r:id="rId98"/>
    <p:sldId id="352" r:id="rId99"/>
    <p:sldId id="353" r:id="rId100"/>
    <p:sldId id="354" r:id="rId101"/>
    <p:sldId id="355" r:id="rId102"/>
    <p:sldId id="360" r:id="rId103"/>
    <p:sldId id="361" r:id="rId104"/>
    <p:sldId id="377" r:id="rId105"/>
    <p:sldId id="362" r:id="rId106"/>
    <p:sldId id="363" r:id="rId107"/>
    <p:sldId id="370" r:id="rId108"/>
    <p:sldId id="378" r:id="rId109"/>
    <p:sldId id="379" r:id="rId110"/>
    <p:sldId id="371" r:id="rId111"/>
    <p:sldId id="373" r:id="rId112"/>
    <p:sldId id="372" r:id="rId113"/>
    <p:sldId id="364" r:id="rId114"/>
    <p:sldId id="365" r:id="rId115"/>
    <p:sldId id="366" r:id="rId116"/>
    <p:sldId id="367" r:id="rId117"/>
    <p:sldId id="368" r:id="rId118"/>
    <p:sldId id="369" r:id="rId119"/>
    <p:sldId id="374" r:id="rId120"/>
    <p:sldId id="375" r:id="rId121"/>
    <p:sldId id="376" r:id="rId122"/>
    <p:sldId id="384" r:id="rId123"/>
    <p:sldId id="385" r:id="rId124"/>
    <p:sldId id="386" r:id="rId125"/>
    <p:sldId id="380" r:id="rId126"/>
    <p:sldId id="381" r:id="rId127"/>
    <p:sldId id="382" r:id="rId128"/>
    <p:sldId id="383" r:id="rId129"/>
    <p:sldId id="387" r:id="rId130"/>
    <p:sldId id="388" r:id="rId131"/>
    <p:sldId id="397" r:id="rId132"/>
    <p:sldId id="398" r:id="rId133"/>
    <p:sldId id="399" r:id="rId134"/>
    <p:sldId id="400" r:id="rId135"/>
    <p:sldId id="401" r:id="rId136"/>
    <p:sldId id="392" r:id="rId137"/>
    <p:sldId id="393" r:id="rId138"/>
    <p:sldId id="390" r:id="rId139"/>
    <p:sldId id="403" r:id="rId140"/>
    <p:sldId id="391" r:id="rId141"/>
    <p:sldId id="402" r:id="rId142"/>
    <p:sldId id="394" r:id="rId143"/>
    <p:sldId id="389" r:id="rId144"/>
    <p:sldId id="395" r:id="rId145"/>
    <p:sldId id="396" r:id="rId146"/>
    <p:sldId id="407" r:id="rId147"/>
    <p:sldId id="408" r:id="rId148"/>
    <p:sldId id="409" r:id="rId149"/>
    <p:sldId id="404" r:id="rId150"/>
    <p:sldId id="405" r:id="rId151"/>
    <p:sldId id="406" r:id="rId152"/>
    <p:sldId id="410" r:id="rId153"/>
    <p:sldId id="424" r:id="rId154"/>
    <p:sldId id="411" r:id="rId155"/>
    <p:sldId id="412" r:id="rId156"/>
    <p:sldId id="418" r:id="rId157"/>
    <p:sldId id="420" r:id="rId158"/>
    <p:sldId id="422" r:id="rId159"/>
    <p:sldId id="423" r:id="rId160"/>
    <p:sldId id="413" r:id="rId161"/>
    <p:sldId id="414" r:id="rId162"/>
    <p:sldId id="415" r:id="rId163"/>
    <p:sldId id="416" r:id="rId164"/>
    <p:sldId id="419" r:id="rId165"/>
    <p:sldId id="421" r:id="rId166"/>
    <p:sldId id="417" r:id="rId167"/>
    <p:sldId id="427" r:id="rId168"/>
    <p:sldId id="428" r:id="rId169"/>
    <p:sldId id="429" r:id="rId170"/>
    <p:sldId id="430" r:id="rId171"/>
    <p:sldId id="431" r:id="rId172"/>
    <p:sldId id="425" r:id="rId173"/>
    <p:sldId id="426" r:id="rId174"/>
    <p:sldId id="432" r:id="rId175"/>
    <p:sldId id="433" r:id="rId176"/>
    <p:sldId id="434" r:id="rId177"/>
    <p:sldId id="444" r:id="rId178"/>
    <p:sldId id="436" r:id="rId179"/>
    <p:sldId id="437" r:id="rId180"/>
    <p:sldId id="441" r:id="rId181"/>
    <p:sldId id="438" r:id="rId182"/>
    <p:sldId id="439" r:id="rId183"/>
    <p:sldId id="440" r:id="rId184"/>
    <p:sldId id="442" r:id="rId185"/>
    <p:sldId id="443" r:id="rId186"/>
    <p:sldId id="451" r:id="rId187"/>
    <p:sldId id="450" r:id="rId188"/>
    <p:sldId id="445" r:id="rId189"/>
    <p:sldId id="446" r:id="rId190"/>
    <p:sldId id="447" r:id="rId191"/>
    <p:sldId id="448" r:id="rId192"/>
    <p:sldId id="449" r:id="rId193"/>
    <p:sldId id="457" r:id="rId194"/>
    <p:sldId id="458" r:id="rId195"/>
    <p:sldId id="459" r:id="rId196"/>
    <p:sldId id="460" r:id="rId197"/>
    <p:sldId id="452" r:id="rId198"/>
    <p:sldId id="453" r:id="rId199"/>
    <p:sldId id="454" r:id="rId200"/>
    <p:sldId id="455" r:id="rId201"/>
    <p:sldId id="456" r:id="rId202"/>
    <p:sldId id="461" r:id="rId203"/>
    <p:sldId id="462" r:id="rId204"/>
    <p:sldId id="463" r:id="rId205"/>
    <p:sldId id="464" r:id="rId206"/>
    <p:sldId id="465" r:id="rId207"/>
    <p:sldId id="466" r:id="rId208"/>
    <p:sldId id="467" r:id="rId209"/>
    <p:sldId id="468" r:id="rId210"/>
    <p:sldId id="470" r:id="rId211"/>
    <p:sldId id="469" r:id="rId212"/>
    <p:sldId id="471" r:id="rId213"/>
    <p:sldId id="472" r:id="rId214"/>
    <p:sldId id="473" r:id="rId215"/>
    <p:sldId id="474" r:id="rId216"/>
    <p:sldId id="475" r:id="rId217"/>
    <p:sldId id="476" r:id="rId218"/>
    <p:sldId id="477" r:id="rId219"/>
    <p:sldId id="478" r:id="rId220"/>
    <p:sldId id="484" r:id="rId221"/>
    <p:sldId id="479" r:id="rId222"/>
    <p:sldId id="480" r:id="rId223"/>
    <p:sldId id="486" r:id="rId224"/>
    <p:sldId id="487" r:id="rId225"/>
    <p:sldId id="481" r:id="rId226"/>
    <p:sldId id="482" r:id="rId227"/>
    <p:sldId id="483" r:id="rId228"/>
    <p:sldId id="485" r:id="rId229"/>
    <p:sldId id="488" r:id="rId230"/>
    <p:sldId id="493" r:id="rId231"/>
    <p:sldId id="489" r:id="rId232"/>
    <p:sldId id="490" r:id="rId233"/>
    <p:sldId id="491" r:id="rId234"/>
    <p:sldId id="495" r:id="rId235"/>
    <p:sldId id="496" r:id="rId236"/>
    <p:sldId id="497" r:id="rId237"/>
    <p:sldId id="492" r:id="rId238"/>
    <p:sldId id="500" r:id="rId239"/>
    <p:sldId id="494" r:id="rId240"/>
    <p:sldId id="498" r:id="rId241"/>
    <p:sldId id="499" r:id="rId242"/>
    <p:sldId id="501" r:id="rId243"/>
    <p:sldId id="502" r:id="rId244"/>
    <p:sldId id="503" r:id="rId245"/>
    <p:sldId id="504" r:id="rId246"/>
    <p:sldId id="508" r:id="rId247"/>
    <p:sldId id="505" r:id="rId248"/>
    <p:sldId id="506" r:id="rId249"/>
    <p:sldId id="507" r:id="rId250"/>
    <p:sldId id="509" r:id="rId251"/>
    <p:sldId id="529" r:id="rId252"/>
    <p:sldId id="516" r:id="rId253"/>
    <p:sldId id="518" r:id="rId254"/>
    <p:sldId id="519" r:id="rId255"/>
    <p:sldId id="522" r:id="rId256"/>
    <p:sldId id="523" r:id="rId257"/>
    <p:sldId id="524" r:id="rId258"/>
    <p:sldId id="510" r:id="rId259"/>
    <p:sldId id="511" r:id="rId260"/>
    <p:sldId id="512" r:id="rId261"/>
    <p:sldId id="513" r:id="rId262"/>
    <p:sldId id="514" r:id="rId263"/>
    <p:sldId id="515" r:id="rId264"/>
    <p:sldId id="521" r:id="rId265"/>
    <p:sldId id="520" r:id="rId266"/>
    <p:sldId id="525" r:id="rId267"/>
    <p:sldId id="526" r:id="rId268"/>
    <p:sldId id="527" r:id="rId269"/>
    <p:sldId id="528" r:id="rId270"/>
    <p:sldId id="534" r:id="rId271"/>
    <p:sldId id="535" r:id="rId272"/>
    <p:sldId id="536" r:id="rId273"/>
    <p:sldId id="530" r:id="rId274"/>
    <p:sldId id="531" r:id="rId275"/>
    <p:sldId id="532" r:id="rId276"/>
    <p:sldId id="533" r:id="rId277"/>
    <p:sldId id="537" r:id="rId278"/>
    <p:sldId id="547" r:id="rId279"/>
    <p:sldId id="548" r:id="rId280"/>
    <p:sldId id="538" r:id="rId281"/>
    <p:sldId id="549" r:id="rId282"/>
    <p:sldId id="550" r:id="rId283"/>
    <p:sldId id="551" r:id="rId284"/>
    <p:sldId id="540" r:id="rId285"/>
    <p:sldId id="541" r:id="rId286"/>
    <p:sldId id="552" r:id="rId287"/>
    <p:sldId id="556" r:id="rId288"/>
    <p:sldId id="539" r:id="rId289"/>
    <p:sldId id="553" r:id="rId290"/>
    <p:sldId id="554" r:id="rId291"/>
    <p:sldId id="555" r:id="rId292"/>
    <p:sldId id="542" r:id="rId293"/>
    <p:sldId id="543" r:id="rId294"/>
    <p:sldId id="544" r:id="rId295"/>
    <p:sldId id="545" r:id="rId296"/>
    <p:sldId id="546" r:id="rId297"/>
    <p:sldId id="561" r:id="rId298"/>
    <p:sldId id="562" r:id="rId299"/>
    <p:sldId id="557" r:id="rId300"/>
    <p:sldId id="558" r:id="rId301"/>
    <p:sldId id="559" r:id="rId302"/>
    <p:sldId id="560" r:id="rId30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3388" autoAdjust="0"/>
  </p:normalViewPr>
  <p:slideViewPr>
    <p:cSldViewPr snapToGrid="0">
      <p:cViewPr varScale="1">
        <p:scale>
          <a:sx n="106" d="100"/>
          <a:sy n="106" d="100"/>
        </p:scale>
        <p:origin x="756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99" Type="http://schemas.openxmlformats.org/officeDocument/2006/relationships/slide" Target="slides/slide298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181" Type="http://schemas.openxmlformats.org/officeDocument/2006/relationships/slide" Target="slides/slide180.xml"/><Relationship Id="rId237" Type="http://schemas.openxmlformats.org/officeDocument/2006/relationships/slide" Target="slides/slide236.xml"/><Relationship Id="rId279" Type="http://schemas.openxmlformats.org/officeDocument/2006/relationships/slide" Target="slides/slide278.xml"/><Relationship Id="rId43" Type="http://schemas.openxmlformats.org/officeDocument/2006/relationships/slide" Target="slides/slide42.xml"/><Relationship Id="rId139" Type="http://schemas.openxmlformats.org/officeDocument/2006/relationships/slide" Target="slides/slide138.xml"/><Relationship Id="rId290" Type="http://schemas.openxmlformats.org/officeDocument/2006/relationships/slide" Target="slides/slide289.xml"/><Relationship Id="rId304" Type="http://schemas.openxmlformats.org/officeDocument/2006/relationships/notesMaster" Target="notesMasters/notesMaster1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48" Type="http://schemas.openxmlformats.org/officeDocument/2006/relationships/slide" Target="slides/slide247.xml"/><Relationship Id="rId12" Type="http://schemas.openxmlformats.org/officeDocument/2006/relationships/slide" Target="slides/slide11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96" Type="http://schemas.openxmlformats.org/officeDocument/2006/relationships/slide" Target="slides/slide95.xml"/><Relationship Id="rId161" Type="http://schemas.openxmlformats.org/officeDocument/2006/relationships/slide" Target="slides/slide160.xml"/><Relationship Id="rId217" Type="http://schemas.openxmlformats.org/officeDocument/2006/relationships/slide" Target="slides/slide216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291" Type="http://schemas.openxmlformats.org/officeDocument/2006/relationships/slide" Target="slides/slide290.xml"/><Relationship Id="rId305" Type="http://schemas.openxmlformats.org/officeDocument/2006/relationships/presProps" Target="presProps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281" Type="http://schemas.openxmlformats.org/officeDocument/2006/relationships/slide" Target="slides/slide280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50" Type="http://schemas.openxmlformats.org/officeDocument/2006/relationships/slide" Target="slides/slide249.xml"/><Relationship Id="rId271" Type="http://schemas.openxmlformats.org/officeDocument/2006/relationships/slide" Target="slides/slide270.xml"/><Relationship Id="rId292" Type="http://schemas.openxmlformats.org/officeDocument/2006/relationships/slide" Target="slides/slide291.xml"/><Relationship Id="rId306" Type="http://schemas.openxmlformats.org/officeDocument/2006/relationships/viewProps" Target="viewProps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282" Type="http://schemas.openxmlformats.org/officeDocument/2006/relationships/slide" Target="slides/slide281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1" Type="http://schemas.openxmlformats.org/officeDocument/2006/relationships/slide" Target="slides/slide250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293" Type="http://schemas.openxmlformats.org/officeDocument/2006/relationships/slide" Target="slides/slide292.xml"/><Relationship Id="rId307" Type="http://schemas.openxmlformats.org/officeDocument/2006/relationships/theme" Target="theme/theme1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slide" Target="slides/slide24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283" Type="http://schemas.openxmlformats.org/officeDocument/2006/relationships/slide" Target="slides/slide282.xml"/><Relationship Id="rId78" Type="http://schemas.openxmlformats.org/officeDocument/2006/relationships/slide" Target="slides/slide77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64" Type="http://schemas.openxmlformats.org/officeDocument/2006/relationships/slide" Target="slides/slide163.xml"/><Relationship Id="rId185" Type="http://schemas.openxmlformats.org/officeDocument/2006/relationships/slide" Target="slides/slide184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slide" Target="slides/slide251.xml"/><Relationship Id="rId273" Type="http://schemas.openxmlformats.org/officeDocument/2006/relationships/slide" Target="slides/slide272.xml"/><Relationship Id="rId294" Type="http://schemas.openxmlformats.org/officeDocument/2006/relationships/slide" Target="slides/slide293.xml"/><Relationship Id="rId308" Type="http://schemas.openxmlformats.org/officeDocument/2006/relationships/tableStyles" Target="tableStyles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284" Type="http://schemas.openxmlformats.org/officeDocument/2006/relationships/slide" Target="slides/slide283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4" Type="http://schemas.openxmlformats.org/officeDocument/2006/relationships/slide" Target="slides/slide273.xml"/><Relationship Id="rId295" Type="http://schemas.openxmlformats.org/officeDocument/2006/relationships/slide" Target="slides/slide294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285" Type="http://schemas.openxmlformats.org/officeDocument/2006/relationships/slide" Target="slides/slide28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296" Type="http://schemas.openxmlformats.org/officeDocument/2006/relationships/slide" Target="slides/slide295.xml"/><Relationship Id="rId300" Type="http://schemas.openxmlformats.org/officeDocument/2006/relationships/slide" Target="slides/slide299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286" Type="http://schemas.openxmlformats.org/officeDocument/2006/relationships/slide" Target="slides/slide285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slide" Target="slides/slide275.xml"/><Relationship Id="rId297" Type="http://schemas.openxmlformats.org/officeDocument/2006/relationships/slide" Target="slides/slide296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301" Type="http://schemas.openxmlformats.org/officeDocument/2006/relationships/slide" Target="slides/slide300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287" Type="http://schemas.openxmlformats.org/officeDocument/2006/relationships/slide" Target="slides/slide286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277" Type="http://schemas.openxmlformats.org/officeDocument/2006/relationships/slide" Target="slides/slide276.xml"/><Relationship Id="rId298" Type="http://schemas.openxmlformats.org/officeDocument/2006/relationships/slide" Target="slides/slide297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302" Type="http://schemas.openxmlformats.org/officeDocument/2006/relationships/slide" Target="slides/slide30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288" Type="http://schemas.openxmlformats.org/officeDocument/2006/relationships/slide" Target="slides/slide287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slide" Target="slides/slide277.xml"/><Relationship Id="rId303" Type="http://schemas.openxmlformats.org/officeDocument/2006/relationships/slide" Target="slides/slide302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289" Type="http://schemas.openxmlformats.org/officeDocument/2006/relationships/slide" Target="slides/slide288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Relationship Id="rId258" Type="http://schemas.openxmlformats.org/officeDocument/2006/relationships/slide" Target="slides/slide257.xml"/><Relationship Id="rId22" Type="http://schemas.openxmlformats.org/officeDocument/2006/relationships/slide" Target="slides/slide21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71" Type="http://schemas.openxmlformats.org/officeDocument/2006/relationships/slide" Target="slides/slide170.xml"/><Relationship Id="rId227" Type="http://schemas.openxmlformats.org/officeDocument/2006/relationships/slide" Target="slides/slide226.xml"/><Relationship Id="rId269" Type="http://schemas.openxmlformats.org/officeDocument/2006/relationships/slide" Target="slides/slide268.xml"/><Relationship Id="rId33" Type="http://schemas.openxmlformats.org/officeDocument/2006/relationships/slide" Target="slides/slide32.xml"/><Relationship Id="rId129" Type="http://schemas.openxmlformats.org/officeDocument/2006/relationships/slide" Target="slides/slide128.xml"/><Relationship Id="rId280" Type="http://schemas.openxmlformats.org/officeDocument/2006/relationships/slide" Target="slides/slide279.xml"/><Relationship Id="rId75" Type="http://schemas.openxmlformats.org/officeDocument/2006/relationships/slide" Target="slides/slide74.xml"/><Relationship Id="rId140" Type="http://schemas.openxmlformats.org/officeDocument/2006/relationships/slide" Target="slides/slide139.xml"/><Relationship Id="rId182" Type="http://schemas.openxmlformats.org/officeDocument/2006/relationships/slide" Target="slides/slide181.xml"/><Relationship Id="rId6" Type="http://schemas.openxmlformats.org/officeDocument/2006/relationships/slide" Target="slides/slide5.xml"/><Relationship Id="rId238" Type="http://schemas.openxmlformats.org/officeDocument/2006/relationships/slide" Target="slides/slide237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3.png>
</file>

<file path=ppt/media/image214.png>
</file>

<file path=ppt/media/image215.pn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2.png>
</file>

<file path=ppt/media/image223.png>
</file>

<file path=ppt/media/image224.png>
</file>

<file path=ppt/media/image225.png>
</file>

<file path=ppt/media/image226.png>
</file>

<file path=ppt/media/image227.png>
</file>

<file path=ppt/media/image228.png>
</file>

<file path=ppt/media/image229.png>
</file>

<file path=ppt/media/image23.png>
</file>

<file path=ppt/media/image230.png>
</file>

<file path=ppt/media/image231.png>
</file>

<file path=ppt/media/image232.png>
</file>

<file path=ppt/media/image233.png>
</file>

<file path=ppt/media/image234.png>
</file>

<file path=ppt/media/image235.png>
</file>

<file path=ppt/media/image236.png>
</file>

<file path=ppt/media/image237.png>
</file>

<file path=ppt/media/image238.png>
</file>

<file path=ppt/media/image239.png>
</file>

<file path=ppt/media/image24.png>
</file>

<file path=ppt/media/image240.png>
</file>

<file path=ppt/media/image241.png>
</file>

<file path=ppt/media/image242.png>
</file>

<file path=ppt/media/image243.png>
</file>

<file path=ppt/media/image244.png>
</file>

<file path=ppt/media/image245.png>
</file>

<file path=ppt/media/image246.png>
</file>

<file path=ppt/media/image247.png>
</file>

<file path=ppt/media/image248.png>
</file>

<file path=ppt/media/image249.png>
</file>

<file path=ppt/media/image25.png>
</file>

<file path=ppt/media/image250.png>
</file>

<file path=ppt/media/image251.png>
</file>

<file path=ppt/media/image252.png>
</file>

<file path=ppt/media/image253.png>
</file>

<file path=ppt/media/image254.png>
</file>

<file path=ppt/media/image255.png>
</file>

<file path=ppt/media/image256.png>
</file>

<file path=ppt/media/image257.png>
</file>

<file path=ppt/media/image258.png>
</file>

<file path=ppt/media/image259.png>
</file>

<file path=ppt/media/image26.png>
</file>

<file path=ppt/media/image260.png>
</file>

<file path=ppt/media/image261.png>
</file>

<file path=ppt/media/image262.png>
</file>

<file path=ppt/media/image263.png>
</file>

<file path=ppt/media/image264.png>
</file>

<file path=ppt/media/image265.png>
</file>

<file path=ppt/media/image266.png>
</file>

<file path=ppt/media/image267.png>
</file>

<file path=ppt/media/image268.png>
</file>

<file path=ppt/media/image269.png>
</file>

<file path=ppt/media/image27.png>
</file>

<file path=ppt/media/image270.png>
</file>

<file path=ppt/media/image271.png>
</file>

<file path=ppt/media/image272.png>
</file>

<file path=ppt/media/image273.png>
</file>

<file path=ppt/media/image274.png>
</file>

<file path=ppt/media/image275.png>
</file>

<file path=ppt/media/image276.png>
</file>

<file path=ppt/media/image277.png>
</file>

<file path=ppt/media/image278.png>
</file>

<file path=ppt/media/image279.png>
</file>

<file path=ppt/media/image28.png>
</file>

<file path=ppt/media/image280.png>
</file>

<file path=ppt/media/image281.png>
</file>

<file path=ppt/media/image282.png>
</file>

<file path=ppt/media/image283.png>
</file>

<file path=ppt/media/image284.png>
</file>

<file path=ppt/media/image285.png>
</file>

<file path=ppt/media/image286.png>
</file>

<file path=ppt/media/image287.png>
</file>

<file path=ppt/media/image288.png>
</file>

<file path=ppt/media/image289.png>
</file>

<file path=ppt/media/image29.png>
</file>

<file path=ppt/media/image290.png>
</file>

<file path=ppt/media/image291.png>
</file>

<file path=ppt/media/image292.png>
</file>

<file path=ppt/media/image293.png>
</file>

<file path=ppt/media/image294.png>
</file>

<file path=ppt/media/image295.png>
</file>

<file path=ppt/media/image296.png>
</file>

<file path=ppt/media/image297.png>
</file>

<file path=ppt/media/image298.png>
</file>

<file path=ppt/media/image299.png>
</file>

<file path=ppt/media/image3.png>
</file>

<file path=ppt/media/image30.png>
</file>

<file path=ppt/media/image300.png>
</file>

<file path=ppt/media/image301.png>
</file>

<file path=ppt/media/image302.png>
</file>

<file path=ppt/media/image303.png>
</file>

<file path=ppt/media/image304.png>
</file>

<file path=ppt/media/image305.png>
</file>

<file path=ppt/media/image306.png>
</file>

<file path=ppt/media/image307.png>
</file>

<file path=ppt/media/image308.png>
</file>

<file path=ppt/media/image309.png>
</file>

<file path=ppt/media/image31.png>
</file>

<file path=ppt/media/image310.png>
</file>

<file path=ppt/media/image311.png>
</file>

<file path=ppt/media/image312.png>
</file>

<file path=ppt/media/image313.png>
</file>

<file path=ppt/media/image314.png>
</file>

<file path=ppt/media/image315.png>
</file>

<file path=ppt/media/image316.png>
</file>

<file path=ppt/media/image317.png>
</file>

<file path=ppt/media/image318.png>
</file>

<file path=ppt/media/image319.png>
</file>

<file path=ppt/media/image32.png>
</file>

<file path=ppt/media/image320.png>
</file>

<file path=ppt/media/image321.png>
</file>

<file path=ppt/media/image322.png>
</file>

<file path=ppt/media/image323.png>
</file>

<file path=ppt/media/image324.png>
</file>

<file path=ppt/media/image325.png>
</file>

<file path=ppt/media/image326.png>
</file>

<file path=ppt/media/image327.png>
</file>

<file path=ppt/media/image328.png>
</file>

<file path=ppt/media/image329.png>
</file>

<file path=ppt/media/image33.png>
</file>

<file path=ppt/media/image330.png>
</file>

<file path=ppt/media/image331.png>
</file>

<file path=ppt/media/image332.png>
</file>

<file path=ppt/media/image333.png>
</file>

<file path=ppt/media/image334.png>
</file>

<file path=ppt/media/image335.png>
</file>

<file path=ppt/media/image336.png>
</file>

<file path=ppt/media/image337.png>
</file>

<file path=ppt/media/image338.png>
</file>

<file path=ppt/media/image339.png>
</file>

<file path=ppt/media/image34.png>
</file>

<file path=ppt/media/image340.png>
</file>

<file path=ppt/media/image341.png>
</file>

<file path=ppt/media/image342.png>
</file>

<file path=ppt/media/image343.png>
</file>

<file path=ppt/media/image344.png>
</file>

<file path=ppt/media/image345.png>
</file>

<file path=ppt/media/image346.png>
</file>

<file path=ppt/media/image347.png>
</file>

<file path=ppt/media/image348.png>
</file>

<file path=ppt/media/image349.png>
</file>

<file path=ppt/media/image35.png>
</file>

<file path=ppt/media/image350.png>
</file>

<file path=ppt/media/image351.png>
</file>

<file path=ppt/media/image352.png>
</file>

<file path=ppt/media/image353.png>
</file>

<file path=ppt/media/image354.png>
</file>

<file path=ppt/media/image355.png>
</file>

<file path=ppt/media/image356.png>
</file>

<file path=ppt/media/image357.png>
</file>

<file path=ppt/media/image358.png>
</file>

<file path=ppt/media/image359.png>
</file>

<file path=ppt/media/image36.png>
</file>

<file path=ppt/media/image360.png>
</file>

<file path=ppt/media/image361.png>
</file>

<file path=ppt/media/image362.png>
</file>

<file path=ppt/media/image363.png>
</file>

<file path=ppt/media/image364.png>
</file>

<file path=ppt/media/image365.png>
</file>

<file path=ppt/media/image366.png>
</file>

<file path=ppt/media/image367.png>
</file>

<file path=ppt/media/image368.png>
</file>

<file path=ppt/media/image369.png>
</file>

<file path=ppt/media/image37.png>
</file>

<file path=ppt/media/image370.png>
</file>

<file path=ppt/media/image371.png>
</file>

<file path=ppt/media/image372.png>
</file>

<file path=ppt/media/image373.png>
</file>

<file path=ppt/media/image374.png>
</file>

<file path=ppt/media/image375.png>
</file>

<file path=ppt/media/image376.png>
</file>

<file path=ppt/media/image377.png>
</file>

<file path=ppt/media/image378.png>
</file>

<file path=ppt/media/image379.png>
</file>

<file path=ppt/media/image38.png>
</file>

<file path=ppt/media/image380.png>
</file>

<file path=ppt/media/image381.png>
</file>

<file path=ppt/media/image382.png>
</file>

<file path=ppt/media/image383.png>
</file>

<file path=ppt/media/image384.png>
</file>

<file path=ppt/media/image385.png>
</file>

<file path=ppt/media/image386.png>
</file>

<file path=ppt/media/image387.png>
</file>

<file path=ppt/media/image388.png>
</file>

<file path=ppt/media/image389.png>
</file>

<file path=ppt/media/image39.png>
</file>

<file path=ppt/media/image390.png>
</file>

<file path=ppt/media/image391.png>
</file>

<file path=ppt/media/image392.png>
</file>

<file path=ppt/media/image393.png>
</file>

<file path=ppt/media/image394.png>
</file>

<file path=ppt/media/image395.png>
</file>

<file path=ppt/media/image396.png>
</file>

<file path=ppt/media/image397.png>
</file>

<file path=ppt/media/image398.png>
</file>

<file path=ppt/media/image399.png>
</file>

<file path=ppt/media/image4.png>
</file>

<file path=ppt/media/image40.png>
</file>

<file path=ppt/media/image400.png>
</file>

<file path=ppt/media/image401.png>
</file>

<file path=ppt/media/image402.png>
</file>

<file path=ppt/media/image403.png>
</file>

<file path=ppt/media/image404.png>
</file>

<file path=ppt/media/image405.png>
</file>

<file path=ppt/media/image406.png>
</file>

<file path=ppt/media/image407.png>
</file>

<file path=ppt/media/image408.png>
</file>

<file path=ppt/media/image409.png>
</file>

<file path=ppt/media/image41.png>
</file>

<file path=ppt/media/image410.png>
</file>

<file path=ppt/media/image411.png>
</file>

<file path=ppt/media/image412.png>
</file>

<file path=ppt/media/image413.png>
</file>

<file path=ppt/media/image414.png>
</file>

<file path=ppt/media/image415.png>
</file>

<file path=ppt/media/image416.png>
</file>

<file path=ppt/media/image417.png>
</file>

<file path=ppt/media/image418.png>
</file>

<file path=ppt/media/image419.png>
</file>

<file path=ppt/media/image42.png>
</file>

<file path=ppt/media/image420.png>
</file>

<file path=ppt/media/image421.png>
</file>

<file path=ppt/media/image422.png>
</file>

<file path=ppt/media/image423.png>
</file>

<file path=ppt/media/image424.png>
</file>

<file path=ppt/media/image425.png>
</file>

<file path=ppt/media/image426.png>
</file>

<file path=ppt/media/image427.png>
</file>

<file path=ppt/media/image428.png>
</file>

<file path=ppt/media/image429.png>
</file>

<file path=ppt/media/image43.png>
</file>

<file path=ppt/media/image430.png>
</file>

<file path=ppt/media/image431.png>
</file>

<file path=ppt/media/image432.png>
</file>

<file path=ppt/media/image433.png>
</file>

<file path=ppt/media/image434.png>
</file>

<file path=ppt/media/image435.png>
</file>

<file path=ppt/media/image436.png>
</file>

<file path=ppt/media/image437.png>
</file>

<file path=ppt/media/image438.png>
</file>

<file path=ppt/media/image439.png>
</file>

<file path=ppt/media/image44.png>
</file>

<file path=ppt/media/image440.png>
</file>

<file path=ppt/media/image441.png>
</file>

<file path=ppt/media/image442.png>
</file>

<file path=ppt/media/image443.png>
</file>

<file path=ppt/media/image444.png>
</file>

<file path=ppt/media/image445.png>
</file>

<file path=ppt/media/image446.png>
</file>

<file path=ppt/media/image447.png>
</file>

<file path=ppt/media/image448.png>
</file>

<file path=ppt/media/image449.png>
</file>

<file path=ppt/media/image45.png>
</file>

<file path=ppt/media/image450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4FEBDE-2FFA-48D9-B7B0-0819653732F3}" type="datetimeFigureOut">
              <a:rPr lang="ru-RU" smtClean="0"/>
              <a:t>02.09.2024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800A50-B9DE-4A89-B154-84CEF82C5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019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КОРРЕСПОНДЕНЦИЯ ВАЖНО – СЧЕТ ПО ДЕБЕТУ И КРЕДИТУ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48292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70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21643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Движение.ВалютаДт</a:t>
            </a:r>
            <a:r>
              <a:rPr lang="ru-RU" dirty="0"/>
              <a:t> = Валюта;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] = Контрагент;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ПланыВидовХарактеристик.ВидыСубконто.Договоры</a:t>
            </a:r>
            <a:r>
              <a:rPr lang="ru-RU" dirty="0"/>
              <a:t>] = Договор;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Движение.СуммаВалДт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Курс = </a:t>
            </a:r>
            <a:r>
              <a:rPr lang="ru-RU" dirty="0" err="1"/>
              <a:t>РегистрыСведений.КурсыВалют.ПолучитьПоследнее</a:t>
            </a:r>
            <a:r>
              <a:rPr lang="ru-RU" dirty="0"/>
              <a:t>(Дата, Новый Структура("Валюта", Валюта)).Курс;</a:t>
            </a:r>
          </a:p>
          <a:p>
            <a:r>
              <a:rPr lang="ru-RU" dirty="0"/>
              <a:t>	Если Курс = 0 Тогда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 задан курс валюты договора";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 * Курс;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84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66893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, Контрагент);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УправленческийОстатки.Субконто1 КАК Контрагент,</a:t>
            </a:r>
          </a:p>
          <a:p>
            <a:r>
              <a:rPr lang="ru-RU" dirty="0"/>
              <a:t>		|	УправленческийОстатки.Субконто2 КАК Договор,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УправленческийОстатки.Валюта</a:t>
            </a:r>
            <a:r>
              <a:rPr lang="ru-RU" dirty="0"/>
              <a:t> КАК Валюта,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 КАК </a:t>
            </a:r>
            <a:r>
              <a:rPr lang="ru-RU" dirty="0" err="1"/>
              <a:t>СуммаРубОстаток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УправленческийОстатки.СуммаВалОстаток</a:t>
            </a:r>
            <a:r>
              <a:rPr lang="ru-RU" dirty="0"/>
              <a:t> КАК </a:t>
            </a:r>
            <a:r>
              <a:rPr lang="ru-RU" dirty="0" err="1"/>
              <a:t>СуммаВалОстаток</a:t>
            </a:r>
            <a:endParaRPr lang="ru-RU" dirty="0"/>
          </a:p>
          <a:p>
            <a:r>
              <a:rPr lang="ru-RU" dirty="0"/>
              <a:t>		|ПОМЕСТИТЬ </a:t>
            </a:r>
            <a:r>
              <a:rPr lang="ru-RU" dirty="0" err="1"/>
              <a:t>втЗадолженности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(&amp;</a:t>
            </a:r>
            <a:r>
              <a:rPr lang="ru-RU" dirty="0" err="1"/>
              <a:t>МоментВремени</a:t>
            </a:r>
            <a:r>
              <a:rPr lang="ru-RU" dirty="0"/>
              <a:t>, Счет = &amp;</a:t>
            </a:r>
            <a:r>
              <a:rPr lang="ru-RU" dirty="0" err="1"/>
              <a:t>СчетПокупатели</a:t>
            </a:r>
            <a:r>
              <a:rPr lang="ru-RU" dirty="0"/>
              <a:t>, &amp;</a:t>
            </a:r>
            <a:r>
              <a:rPr lang="ru-RU" dirty="0" err="1"/>
              <a:t>ВидыСубконто</a:t>
            </a:r>
            <a:r>
              <a:rPr lang="ru-RU" dirty="0"/>
              <a:t>, Субконто1 = &amp;Контрагент)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Валюта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втЗадолженности.Контрагент</a:t>
            </a:r>
            <a:r>
              <a:rPr lang="ru-RU" dirty="0"/>
              <a:t> КАК Контрагент,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втЗадолженности.Договор</a:t>
            </a:r>
            <a:r>
              <a:rPr lang="ru-RU" dirty="0"/>
              <a:t> КАК Договор,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втЗадолженности.Валюта</a:t>
            </a:r>
            <a:r>
              <a:rPr lang="ru-RU" dirty="0"/>
              <a:t> КАК Валюта,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втЗадолженности.Валюта.Представление</a:t>
            </a:r>
            <a:r>
              <a:rPr lang="ru-RU" dirty="0"/>
              <a:t> КАК </a:t>
            </a:r>
            <a:r>
              <a:rPr lang="ru-RU" dirty="0" err="1"/>
              <a:t>ВалютаПредставление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0) КАК Курс,</a:t>
            </a:r>
          </a:p>
          <a:p>
            <a:r>
              <a:rPr lang="ru-RU" dirty="0"/>
              <a:t>		|	ВЫРАЗИТЬ(ЕСТЬNULL(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0) * </a:t>
            </a:r>
            <a:r>
              <a:rPr lang="ru-RU" dirty="0" err="1"/>
              <a:t>втЗадолженности.СуммаВалОстаток</a:t>
            </a:r>
            <a:r>
              <a:rPr lang="ru-RU" dirty="0"/>
              <a:t> КАК ЧИСЛО(12,2)) КАК </a:t>
            </a:r>
            <a:r>
              <a:rPr lang="ru-RU" dirty="0" err="1"/>
              <a:t>СуммаРубОстаток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втЗадолженности.СуммаВалОстаток</a:t>
            </a:r>
            <a:r>
              <a:rPr lang="ru-RU" dirty="0"/>
              <a:t> КАК </a:t>
            </a:r>
            <a:r>
              <a:rPr lang="ru-RU" dirty="0" err="1"/>
              <a:t>СуммаВалОстаток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</a:t>
            </a:r>
            <a:r>
              <a:rPr lang="ru-RU" dirty="0"/>
              <a:t> КАК </a:t>
            </a:r>
            <a:r>
              <a:rPr lang="ru-RU" dirty="0" err="1"/>
              <a:t>втЗадолженности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РегистрСведений.КурсыВалют.СрезПоследних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Валюта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втЗадолженности.Валюта</a:t>
            </a:r>
            <a:r>
              <a:rPr lang="ru-RU" dirty="0"/>
              <a:t> КАК Валюта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втЗадолженности</a:t>
            </a:r>
            <a:r>
              <a:rPr lang="ru-RU" dirty="0"/>
              <a:t> КАК </a:t>
            </a:r>
            <a:r>
              <a:rPr lang="ru-RU" dirty="0" err="1"/>
              <a:t>втЗадолженности</a:t>
            </a:r>
            <a:r>
              <a:rPr lang="ru-RU" dirty="0"/>
              <a:t>)) КАК </a:t>
            </a:r>
            <a:r>
              <a:rPr lang="ru-RU" dirty="0" err="1"/>
              <a:t>КурсыВалютСрезПоследних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втЗадолженности.Валюта</a:t>
            </a:r>
            <a:r>
              <a:rPr lang="ru-RU" dirty="0"/>
              <a:t> = </a:t>
            </a:r>
            <a:r>
              <a:rPr lang="ru-RU" dirty="0" err="1"/>
              <a:t>КурсыВалютСрезПоследних.Валюта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втЗадолженности.СуммаРубОстаток</a:t>
            </a:r>
            <a:r>
              <a:rPr lang="ru-RU" dirty="0"/>
              <a:t> УБЫВ</a:t>
            </a:r>
          </a:p>
          <a:p>
            <a:r>
              <a:rPr lang="ru-RU" dirty="0"/>
              <a:t>		|ИТОГИ</a:t>
            </a:r>
          </a:p>
          <a:p>
            <a:r>
              <a:rPr lang="ru-RU" dirty="0"/>
              <a:t>		|	СУММА(</a:t>
            </a:r>
            <a:r>
              <a:rPr lang="ru-RU" dirty="0" err="1"/>
              <a:t>СуммаРубОстаток</a:t>
            </a:r>
            <a:r>
              <a:rPr lang="ru-RU" dirty="0"/>
              <a:t>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ОБЩИЕ";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ПланыВидовХарактеристик.ВидыСубконто.Договоры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("Контрагент", Контрагент);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СчетПокупатели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РезультатЗапроса.Пустой</a:t>
            </a:r>
            <a:r>
              <a:rPr lang="ru-RU" dirty="0"/>
              <a:t>() Тогда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"Нет данных для формирования движений";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ВыборкаОбщийИтог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	</a:t>
            </a:r>
          </a:p>
          <a:p>
            <a:r>
              <a:rPr lang="ru-RU" dirty="0"/>
              <a:t>	</a:t>
            </a:r>
            <a:r>
              <a:rPr lang="ru-RU" dirty="0" err="1"/>
              <a:t>ВыборкаОбщийИтог.Следующий</a:t>
            </a:r>
            <a:r>
              <a:rPr lang="ru-RU" dirty="0"/>
              <a:t>();		// Общий итог</a:t>
            </a:r>
          </a:p>
          <a:p>
            <a:r>
              <a:rPr lang="ru-RU" dirty="0"/>
              <a:t>	Если </a:t>
            </a:r>
            <a:r>
              <a:rPr lang="ru-RU" dirty="0" err="1"/>
              <a:t>СуммаПоДокументу</a:t>
            </a:r>
            <a:r>
              <a:rPr lang="ru-RU" dirty="0"/>
              <a:t> &gt; </a:t>
            </a:r>
            <a:r>
              <a:rPr lang="ru-RU" dirty="0" err="1"/>
              <a:t>ВыборкаОбщийИтог.СуммаРубОстаток</a:t>
            </a:r>
            <a:r>
              <a:rPr lang="ru-RU" dirty="0"/>
              <a:t> Тогда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"Попытка переплаты на сумму " + (</a:t>
            </a:r>
            <a:r>
              <a:rPr lang="ru-RU" dirty="0" err="1"/>
              <a:t>СуммаПоДокументу</a:t>
            </a:r>
            <a:r>
              <a:rPr lang="ru-RU" dirty="0"/>
              <a:t> - </a:t>
            </a:r>
            <a:r>
              <a:rPr lang="ru-RU" dirty="0" err="1"/>
              <a:t>ВыборкаОбщийИтог.СуммаРубОстаток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Выборка = </a:t>
            </a:r>
            <a:r>
              <a:rPr lang="ru-RU" dirty="0" err="1"/>
              <a:t>ВыборкаОбщийИтог.Выбрать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СуммаКПогашению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И </a:t>
            </a:r>
            <a:r>
              <a:rPr lang="ru-RU" dirty="0" err="1"/>
              <a:t>СуммаКПогашению</a:t>
            </a:r>
            <a:r>
              <a:rPr lang="ru-RU" dirty="0"/>
              <a:t> &gt; 0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Выборка.Курс</a:t>
            </a:r>
            <a:r>
              <a:rPr lang="ru-RU" dirty="0"/>
              <a:t> = 0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"Не задан курс валюты " + </a:t>
            </a:r>
            <a:r>
              <a:rPr lang="ru-RU" dirty="0" err="1"/>
              <a:t>Выборка.ВалютаПредставление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СуммаРуб</a:t>
            </a:r>
            <a:r>
              <a:rPr lang="ru-RU" dirty="0"/>
              <a:t> = Мин(</a:t>
            </a:r>
            <a:r>
              <a:rPr lang="ru-RU" dirty="0" err="1"/>
              <a:t>СуммаКПогашению</a:t>
            </a:r>
            <a:r>
              <a:rPr lang="ru-RU" dirty="0"/>
              <a:t>, </a:t>
            </a:r>
            <a:r>
              <a:rPr lang="ru-RU" dirty="0" err="1"/>
              <a:t>Выборка.СуммаРубОстаток</a:t>
            </a:r>
            <a:r>
              <a:rPr lang="ru-RU" dirty="0"/>
              <a:t>);</a:t>
            </a:r>
          </a:p>
          <a:p>
            <a:r>
              <a:rPr lang="ru-RU" dirty="0"/>
              <a:t>		Если </a:t>
            </a:r>
            <a:r>
              <a:rPr lang="ru-RU" dirty="0" err="1"/>
              <a:t>СуммаРуб</a:t>
            </a:r>
            <a:r>
              <a:rPr lang="ru-RU" dirty="0"/>
              <a:t> = </a:t>
            </a:r>
            <a:r>
              <a:rPr lang="ru-RU" dirty="0" err="1"/>
              <a:t>Выборка.СуммаРубОстаток</a:t>
            </a:r>
            <a:r>
              <a:rPr lang="ru-RU" dirty="0"/>
              <a:t> Тогда</a:t>
            </a:r>
          </a:p>
          <a:p>
            <a:r>
              <a:rPr lang="ru-RU" dirty="0"/>
              <a:t>			</a:t>
            </a:r>
            <a:r>
              <a:rPr lang="ru-RU" dirty="0" err="1"/>
              <a:t>СуммаВал</a:t>
            </a:r>
            <a:r>
              <a:rPr lang="ru-RU" dirty="0"/>
              <a:t> = </a:t>
            </a:r>
            <a:r>
              <a:rPr lang="ru-RU" dirty="0" err="1"/>
              <a:t>Выборка.СуммаВалОстаток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</a:t>
            </a:r>
            <a:r>
              <a:rPr lang="ru-RU" dirty="0" err="1"/>
              <a:t>СуммаВал</a:t>
            </a:r>
            <a:r>
              <a:rPr lang="ru-RU" dirty="0"/>
              <a:t> = </a:t>
            </a:r>
            <a:r>
              <a:rPr lang="ru-RU" dirty="0" err="1"/>
              <a:t>Окр</a:t>
            </a:r>
            <a:r>
              <a:rPr lang="ru-RU" dirty="0"/>
              <a:t>(</a:t>
            </a:r>
            <a:r>
              <a:rPr lang="ru-RU" dirty="0" err="1"/>
              <a:t>СуммаРуб</a:t>
            </a:r>
            <a:r>
              <a:rPr lang="ru-RU" dirty="0"/>
              <a:t> / </a:t>
            </a:r>
            <a:r>
              <a:rPr lang="ru-RU" dirty="0" err="1"/>
              <a:t>Выборка.Курс</a:t>
            </a:r>
            <a:r>
              <a:rPr lang="ru-RU" dirty="0"/>
              <a:t>, 2);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СуммаВал</a:t>
            </a:r>
            <a:r>
              <a:rPr lang="ru-RU" dirty="0"/>
              <a:t> &gt; 0 Тогда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ПланыСчетов.Управленческий.Касса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Движение.ВалютаКт</a:t>
            </a:r>
            <a:r>
              <a:rPr lang="ru-RU" dirty="0"/>
              <a:t> = </a:t>
            </a:r>
            <a:r>
              <a:rPr lang="ru-RU" dirty="0" err="1"/>
              <a:t>Выборка.Валюта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] = Контрагент;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ПланыВидовХарактеристик.ВидыСубконто.Договоры</a:t>
            </a:r>
            <a:r>
              <a:rPr lang="ru-RU" dirty="0"/>
              <a:t>] = </a:t>
            </a:r>
            <a:r>
              <a:rPr lang="ru-RU" dirty="0" err="1"/>
              <a:t>Выборка.Договор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Движение.СуммаВалКт</a:t>
            </a:r>
            <a:r>
              <a:rPr lang="ru-RU" dirty="0"/>
              <a:t> = </a:t>
            </a:r>
            <a:r>
              <a:rPr lang="ru-RU" dirty="0" err="1"/>
              <a:t>СуммаВал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СуммаРуб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СуммаКПогашению</a:t>
            </a:r>
            <a:r>
              <a:rPr lang="ru-RU" dirty="0"/>
              <a:t> = </a:t>
            </a:r>
            <a:r>
              <a:rPr lang="ru-RU" dirty="0" err="1"/>
              <a:t>СуммаКПогашению</a:t>
            </a:r>
            <a:r>
              <a:rPr lang="ru-RU" dirty="0"/>
              <a:t> - </a:t>
            </a:r>
            <a:r>
              <a:rPr lang="ru-RU" dirty="0" err="1"/>
              <a:t>СуммаРуб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85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1497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  <a:p>
            <a:r>
              <a:rPr lang="ru-RU" dirty="0"/>
              <a:t>&amp;</a:t>
            </a:r>
            <a:r>
              <a:rPr lang="ru-RU" dirty="0" err="1"/>
              <a:t>НаКлиенте</a:t>
            </a:r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СкорректироватьЗадолженность</a:t>
            </a:r>
            <a:r>
              <a:rPr lang="ru-RU" dirty="0"/>
              <a:t>(Команда)</a:t>
            </a:r>
          </a:p>
          <a:p>
            <a:r>
              <a:rPr lang="ru-RU" dirty="0"/>
              <a:t>	Если </a:t>
            </a:r>
            <a:r>
              <a:rPr lang="ru-RU" dirty="0" err="1"/>
              <a:t>ПроверитьЗаполнение</a:t>
            </a:r>
            <a:r>
              <a:rPr lang="ru-RU" dirty="0"/>
              <a:t>() Тогда</a:t>
            </a:r>
          </a:p>
          <a:p>
            <a:r>
              <a:rPr lang="ru-RU" dirty="0"/>
              <a:t>		</a:t>
            </a:r>
            <a:r>
              <a:rPr lang="ru-RU" dirty="0" err="1"/>
              <a:t>СкорректироватьЗадолженностьНаСервере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&amp;</a:t>
            </a:r>
            <a:r>
              <a:rPr lang="ru-RU" dirty="0" err="1"/>
              <a:t>НаСервере</a:t>
            </a:r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ПриСозданииНаСервере</a:t>
            </a:r>
            <a:r>
              <a:rPr lang="ru-RU" dirty="0"/>
              <a:t>(Отказ, </a:t>
            </a:r>
            <a:r>
              <a:rPr lang="ru-RU" dirty="0" err="1"/>
              <a:t>СтандартнаяОбработка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  <a:r>
              <a:rPr lang="ru-RU" dirty="0" err="1"/>
              <a:t>Объект.ДатаКорректировки</a:t>
            </a:r>
            <a:r>
              <a:rPr lang="ru-RU" dirty="0"/>
              <a:t> = </a:t>
            </a:r>
            <a:r>
              <a:rPr lang="ru-RU" dirty="0" err="1"/>
              <a:t>КонецМесяца</a:t>
            </a:r>
            <a:r>
              <a:rPr lang="ru-RU" dirty="0"/>
              <a:t>(</a:t>
            </a:r>
            <a:r>
              <a:rPr lang="ru-RU" dirty="0" err="1"/>
              <a:t>ТекущаяДата</a:t>
            </a:r>
            <a:r>
              <a:rPr lang="ru-RU" dirty="0"/>
              <a:t>());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&amp;</a:t>
            </a:r>
            <a:r>
              <a:rPr lang="ru-RU" dirty="0" err="1"/>
              <a:t>НаСервере</a:t>
            </a:r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СкорректироватьЗадолженностьНаСервере</a:t>
            </a:r>
            <a:r>
              <a:rPr lang="ru-RU" dirty="0"/>
              <a:t>()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ДатаФормированияДвижений</a:t>
            </a:r>
            <a:r>
              <a:rPr lang="ru-RU" dirty="0"/>
              <a:t> = </a:t>
            </a:r>
            <a:r>
              <a:rPr lang="ru-RU" dirty="0" err="1"/>
              <a:t>КонецДня</a:t>
            </a:r>
            <a:r>
              <a:rPr lang="ru-RU" dirty="0"/>
              <a:t>(</a:t>
            </a:r>
            <a:r>
              <a:rPr lang="ru-RU" dirty="0" err="1"/>
              <a:t>Объект.ДатаКорректировки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НачатьТранзакцию</a:t>
            </a:r>
            <a:r>
              <a:rPr lang="ru-RU" dirty="0"/>
              <a:t>();</a:t>
            </a:r>
          </a:p>
          <a:p>
            <a:r>
              <a:rPr lang="ru-RU" dirty="0"/>
              <a:t>	Попытка	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Запрос = Новый Запрос;</a:t>
            </a:r>
          </a:p>
          <a:p>
            <a:r>
              <a:rPr lang="ru-RU" dirty="0"/>
              <a:t>	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УправленческийОстатки.Субконто1 КАК Контрагент,</a:t>
            </a:r>
          </a:p>
          <a:p>
            <a:r>
              <a:rPr lang="ru-RU" dirty="0"/>
              <a:t>		|	УправленческийОстатки.Субконто2 КАК Договор,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УправленческийОстатки.Валюта</a:t>
            </a:r>
            <a:r>
              <a:rPr lang="ru-RU" dirty="0"/>
              <a:t> КАК Валюта,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 КАК </a:t>
            </a:r>
            <a:r>
              <a:rPr lang="ru-RU" dirty="0" err="1"/>
              <a:t>СуммаОстаток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УправленческийОстатки.СуммаВалОстаток</a:t>
            </a:r>
            <a:r>
              <a:rPr lang="ru-RU" dirty="0"/>
              <a:t> КАК </a:t>
            </a:r>
            <a:r>
              <a:rPr lang="ru-RU" dirty="0" err="1"/>
              <a:t>СуммаВалОстаток</a:t>
            </a:r>
            <a:endParaRPr lang="ru-RU" dirty="0"/>
          </a:p>
          <a:p>
            <a:r>
              <a:rPr lang="ru-RU" dirty="0"/>
              <a:t>		|ПОМЕСТИТЬ </a:t>
            </a:r>
            <a:r>
              <a:rPr lang="ru-RU" dirty="0" err="1"/>
              <a:t>втЗадолженности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(&amp;Период, Счет = &amp;</a:t>
            </a:r>
            <a:r>
              <a:rPr lang="ru-RU" dirty="0" err="1"/>
              <a:t>СчетПокупатели</a:t>
            </a:r>
            <a:r>
              <a:rPr lang="ru-RU" dirty="0"/>
              <a:t>, &amp;</a:t>
            </a:r>
            <a:r>
              <a:rPr lang="ru-RU" dirty="0" err="1"/>
              <a:t>ВидыСубконто</a:t>
            </a:r>
            <a:r>
              <a:rPr lang="ru-RU" dirty="0"/>
              <a:t>, 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втЗадолженности.Контрагент</a:t>
            </a:r>
            <a:r>
              <a:rPr lang="ru-RU" dirty="0"/>
              <a:t> КАК Контрагент,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втЗадолженности.Договор</a:t>
            </a:r>
            <a:r>
              <a:rPr lang="ru-RU" dirty="0"/>
              <a:t> КАК Договор,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втЗадолженности.Валюта</a:t>
            </a:r>
            <a:r>
              <a:rPr lang="ru-RU" dirty="0"/>
              <a:t> КАК Валюта,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втЗадолженности.Валюта.Представление</a:t>
            </a:r>
            <a:r>
              <a:rPr lang="ru-RU" dirty="0"/>
              <a:t> КАК </a:t>
            </a:r>
            <a:r>
              <a:rPr lang="ru-RU" dirty="0" err="1"/>
              <a:t>ВалютаПредставление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втЗадолженности.СуммаОстаток</a:t>
            </a:r>
            <a:r>
              <a:rPr lang="ru-RU" dirty="0"/>
              <a:t> КАК </a:t>
            </a:r>
            <a:r>
              <a:rPr lang="ru-RU" dirty="0" err="1"/>
              <a:t>СуммаРубОстаток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0) КАК Курс,</a:t>
            </a:r>
          </a:p>
          <a:p>
            <a:r>
              <a:rPr lang="ru-RU" dirty="0"/>
              <a:t>		|	ВЫРАЗИТЬ(</a:t>
            </a:r>
            <a:r>
              <a:rPr lang="ru-RU" dirty="0" err="1"/>
              <a:t>втЗадолженности.СуммаВалОстаток</a:t>
            </a:r>
            <a:r>
              <a:rPr lang="ru-RU" dirty="0"/>
              <a:t> *  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0) КАК ЧИСЛО(12,2)) КАК </a:t>
            </a:r>
            <a:r>
              <a:rPr lang="ru-RU" dirty="0" err="1"/>
              <a:t>СуммаРубОстатокНаДату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</a:t>
            </a:r>
            <a:r>
              <a:rPr lang="ru-RU" dirty="0"/>
              <a:t> КАК </a:t>
            </a:r>
            <a:r>
              <a:rPr lang="ru-RU" dirty="0" err="1"/>
              <a:t>втЗадолженности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РегистрСведений.КурсыВалют.СрезПоследних</a:t>
            </a:r>
            <a:r>
              <a:rPr lang="ru-RU" dirty="0"/>
              <a:t>(</a:t>
            </a:r>
          </a:p>
          <a:p>
            <a:r>
              <a:rPr lang="ru-RU" dirty="0"/>
              <a:t>		|				&amp;Период,</a:t>
            </a:r>
          </a:p>
          <a:p>
            <a:r>
              <a:rPr lang="ru-RU" dirty="0"/>
              <a:t>		|				Валюта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втЗадолженности.Валюта</a:t>
            </a:r>
            <a:r>
              <a:rPr lang="ru-RU" dirty="0"/>
              <a:t> КАК Валюта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втЗадолженности</a:t>
            </a:r>
            <a:r>
              <a:rPr lang="ru-RU" dirty="0"/>
              <a:t> КАК </a:t>
            </a:r>
            <a:r>
              <a:rPr lang="ru-RU" dirty="0" err="1"/>
              <a:t>втЗадолженности</a:t>
            </a:r>
            <a:r>
              <a:rPr lang="ru-RU" dirty="0"/>
              <a:t>)) КАК </a:t>
            </a:r>
            <a:r>
              <a:rPr lang="ru-RU" dirty="0" err="1"/>
              <a:t>КурсыВалютСрезПоследних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втЗадолженности.Валюта</a:t>
            </a:r>
            <a:r>
              <a:rPr lang="ru-RU" dirty="0"/>
              <a:t> = </a:t>
            </a:r>
            <a:r>
              <a:rPr lang="ru-RU" dirty="0" err="1"/>
              <a:t>КурсыВалютСрезПоследних.Валюта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втЗадолженности.СуммаОстаток</a:t>
            </a:r>
            <a:r>
              <a:rPr lang="ru-RU" dirty="0"/>
              <a:t> &lt;&gt; Выразить(</a:t>
            </a:r>
            <a:r>
              <a:rPr lang="ru-RU" dirty="0" err="1"/>
              <a:t>втЗадолженности.СуммаВалОстаток</a:t>
            </a:r>
            <a:r>
              <a:rPr lang="ru-RU" dirty="0"/>
              <a:t> * ЕСТЬNULL(</a:t>
            </a:r>
            <a:r>
              <a:rPr lang="ru-RU" dirty="0" err="1"/>
              <a:t>КурсыВалютСрезПоследних.Курс</a:t>
            </a:r>
            <a:r>
              <a:rPr lang="ru-RU" dirty="0"/>
              <a:t>, 0) КАК ЧИСЛО(12,2))";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Запрос.УстановитьПараметр</a:t>
            </a:r>
            <a:r>
              <a:rPr lang="ru-RU" dirty="0"/>
              <a:t>("Период", </a:t>
            </a:r>
            <a:r>
              <a:rPr lang="ru-RU" dirty="0" err="1"/>
              <a:t>ДатаФормированияДвижений</a:t>
            </a:r>
            <a:r>
              <a:rPr lang="ru-RU" dirty="0"/>
              <a:t> + 1);</a:t>
            </a:r>
          </a:p>
          <a:p>
            <a:r>
              <a:rPr lang="ru-RU" dirty="0"/>
              <a:t>	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СчетПокупатели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ПланыВидовХарактеристик.ВидыСубконто.Договоры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	Если </a:t>
            </a:r>
            <a:r>
              <a:rPr lang="ru-RU" dirty="0" err="1"/>
              <a:t>РезультатЗапроса.Пустой</a:t>
            </a:r>
            <a:r>
              <a:rPr lang="ru-RU" dirty="0"/>
              <a:t>() Тогда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"Нет данных для формирования движений";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Возврат;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ДокОбъект</a:t>
            </a:r>
            <a:r>
              <a:rPr lang="ru-RU" dirty="0"/>
              <a:t> = </a:t>
            </a:r>
            <a:r>
              <a:rPr lang="ru-RU" dirty="0" err="1"/>
              <a:t>Документы.Операция.СоздатьДокумент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ДокОбъект.Дата</a:t>
            </a:r>
            <a:r>
              <a:rPr lang="ru-RU" dirty="0"/>
              <a:t> = </a:t>
            </a:r>
            <a:r>
              <a:rPr lang="ru-RU" dirty="0" err="1"/>
              <a:t>ДатаФормированияДвижений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ДокОбъект.Содержание</a:t>
            </a:r>
            <a:r>
              <a:rPr lang="ru-RU" dirty="0"/>
              <a:t> = "</a:t>
            </a:r>
            <a:r>
              <a:rPr lang="ru-RU" dirty="0" err="1"/>
              <a:t>Корректирова</a:t>
            </a:r>
            <a:r>
              <a:rPr lang="ru-RU" dirty="0"/>
              <a:t> задолженности (регламентной обработкой)";</a:t>
            </a:r>
          </a:p>
          <a:p>
            <a:r>
              <a:rPr lang="ru-RU" dirty="0"/>
              <a:t>		</a:t>
            </a:r>
            <a:r>
              <a:rPr lang="ru-RU" dirty="0" err="1"/>
              <a:t>ДокОбъект.Записать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НаборЗаписей</a:t>
            </a:r>
            <a:r>
              <a:rPr lang="ru-RU" dirty="0"/>
              <a:t> = </a:t>
            </a:r>
            <a:r>
              <a:rPr lang="ru-RU" dirty="0" err="1"/>
              <a:t>РегистрыБухгалтерии.Управленческий.СоздатьНаборЗаписей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НаборЗаписей.Отбор.Регистратор.Установить</a:t>
            </a:r>
            <a:r>
              <a:rPr lang="ru-RU" dirty="0"/>
              <a:t>(</a:t>
            </a:r>
            <a:r>
              <a:rPr lang="ru-RU" dirty="0" err="1"/>
              <a:t>ДокОбъект.Ссылка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</a:t>
            </a:r>
            <a:r>
              <a:rPr lang="ru-RU" dirty="0" err="1"/>
              <a:t>Выборка.Курс</a:t>
            </a:r>
            <a:r>
              <a:rPr lang="ru-RU" dirty="0"/>
              <a:t> = 0 Тогда</a:t>
            </a:r>
          </a:p>
          <a:p>
            <a:r>
              <a:rPr lang="ru-RU" dirty="0"/>
              <a:t>	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Сообщение.Текст</a:t>
            </a:r>
            <a:r>
              <a:rPr lang="ru-RU" dirty="0"/>
              <a:t> = "Не задан курс валюты " + </a:t>
            </a:r>
            <a:r>
              <a:rPr lang="ru-RU" dirty="0" err="1"/>
              <a:t>Выборка.ВалютаПредставление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НаборЗаписей.Добавить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</a:t>
            </a:r>
            <a:r>
              <a:rPr lang="ru-RU" dirty="0" err="1"/>
              <a:t>ДатаФормированияДвижений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КурсоваяРазница</a:t>
            </a:r>
            <a:r>
              <a:rPr lang="ru-RU" dirty="0"/>
              <a:t> = </a:t>
            </a:r>
            <a:r>
              <a:rPr lang="ru-RU" dirty="0" err="1"/>
              <a:t>Выборка.СуммаРубОстатокНаДату</a:t>
            </a:r>
            <a:r>
              <a:rPr lang="ru-RU" dirty="0"/>
              <a:t> - </a:t>
            </a:r>
            <a:r>
              <a:rPr lang="ru-RU" dirty="0" err="1"/>
              <a:t>Выборка.СуммаРубОстаток</a:t>
            </a:r>
            <a:r>
              <a:rPr lang="ru-RU" dirty="0"/>
              <a:t>;</a:t>
            </a:r>
          </a:p>
          <a:p>
            <a:r>
              <a:rPr lang="ru-RU" dirty="0"/>
              <a:t>			Если </a:t>
            </a:r>
            <a:r>
              <a:rPr lang="ru-RU" dirty="0" err="1"/>
              <a:t>КурсоваяРазница</a:t>
            </a:r>
            <a:r>
              <a:rPr lang="ru-RU" dirty="0"/>
              <a:t> &gt; 0 Тогда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] = </a:t>
            </a:r>
            <a:r>
              <a:rPr lang="ru-RU" dirty="0" err="1"/>
              <a:t>Выборка.Контрагент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ПланыВидовХарактеристик.ВидыСубконто.Договоры</a:t>
            </a:r>
            <a:r>
              <a:rPr lang="ru-RU" dirty="0"/>
              <a:t>]   = </a:t>
            </a:r>
            <a:r>
              <a:rPr lang="ru-RU" dirty="0" err="1"/>
              <a:t>Выборка.Договор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Движение.ВалютаДт</a:t>
            </a:r>
            <a:r>
              <a:rPr lang="ru-RU" dirty="0"/>
              <a:t> = </a:t>
            </a:r>
            <a:r>
              <a:rPr lang="ru-RU" dirty="0" err="1"/>
              <a:t>Выборка.Валюта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КурсоваяРазница</a:t>
            </a:r>
            <a:r>
              <a:rPr lang="ru-RU" dirty="0"/>
              <a:t>;</a:t>
            </a:r>
          </a:p>
          <a:p>
            <a:r>
              <a:rPr lang="ru-RU" dirty="0"/>
              <a:t>			Иначе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			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] = </a:t>
            </a:r>
            <a:r>
              <a:rPr lang="ru-RU" dirty="0" err="1"/>
              <a:t>Выборка.Контрагент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ПланыВидовХарактеристик.ВидыСубконто.Договоры</a:t>
            </a:r>
            <a:r>
              <a:rPr lang="ru-RU" dirty="0"/>
              <a:t>]   = </a:t>
            </a:r>
            <a:r>
              <a:rPr lang="ru-RU" dirty="0" err="1"/>
              <a:t>Выборка.Договор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Движение.ВалютаКт</a:t>
            </a:r>
            <a:r>
              <a:rPr lang="ru-RU" dirty="0"/>
              <a:t> = </a:t>
            </a:r>
            <a:r>
              <a:rPr lang="ru-RU" dirty="0" err="1"/>
              <a:t>Выборка.Валюта</a:t>
            </a:r>
            <a:r>
              <a:rPr lang="ru-RU" dirty="0"/>
              <a:t>;			</a:t>
            </a:r>
          </a:p>
          <a:p>
            <a:r>
              <a:rPr lang="ru-RU" dirty="0"/>
              <a:t>				</a:t>
            </a:r>
            <a:r>
              <a:rPr lang="ru-RU" dirty="0" err="1"/>
              <a:t>Движение.Сумма</a:t>
            </a:r>
            <a:r>
              <a:rPr lang="ru-RU" dirty="0"/>
              <a:t> = -</a:t>
            </a:r>
            <a:r>
              <a:rPr lang="ru-RU" dirty="0" err="1"/>
              <a:t>КурсоваяРазница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НаборЗаписей.Записать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"Создан документ " + </a:t>
            </a:r>
            <a:r>
              <a:rPr lang="ru-RU" dirty="0" err="1"/>
              <a:t>ДокОбъект.Ссылка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ЗафиксироватьТранзакцию</a:t>
            </a:r>
            <a:r>
              <a:rPr lang="ru-RU" dirty="0"/>
              <a:t>();</a:t>
            </a:r>
          </a:p>
          <a:p>
            <a:r>
              <a:rPr lang="ru-RU" dirty="0"/>
              <a:t>	Исключение</a:t>
            </a:r>
          </a:p>
          <a:p>
            <a:r>
              <a:rPr lang="ru-RU" dirty="0"/>
              <a:t>		</a:t>
            </a:r>
            <a:r>
              <a:rPr lang="ru-RU" dirty="0" err="1"/>
              <a:t>ОтменитьТранзакцию</a:t>
            </a:r>
            <a:r>
              <a:rPr lang="ru-RU" dirty="0"/>
              <a:t>();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КраткоеПредставлениеОшибки</a:t>
            </a:r>
            <a:r>
              <a:rPr lang="ru-RU" dirty="0"/>
              <a:t>(</a:t>
            </a:r>
            <a:r>
              <a:rPr lang="ru-RU" dirty="0" err="1"/>
              <a:t>ИнформацияОбОшибке</a:t>
            </a:r>
            <a:r>
              <a:rPr lang="ru-RU" dirty="0"/>
              <a:t>());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КонецПопытки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88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1573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103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41222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ТЧ КАК В ДРУГИХ ДОКУМЕНТАХ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109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47528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("Организация", </a:t>
            </a:r>
            <a:r>
              <a:rPr lang="ru-RU" dirty="0" err="1"/>
              <a:t>ОрганизацияПоставщик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, </a:t>
            </a:r>
            <a:r>
              <a:rPr lang="ru-RU" dirty="0" err="1"/>
              <a:t>СкладПоставщика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КупляПродажаСписокНоменклатуры.Номенклатура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КупляПродажаСписокНоменклатуры.Количество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КупляПродажаСписокНоменклатуры.Сумма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Документ.КупляПродажа.СписокНоменклатуры</a:t>
            </a:r>
            <a:r>
              <a:rPr lang="ru-RU" dirty="0"/>
              <a:t> КАК </a:t>
            </a:r>
            <a:r>
              <a:rPr lang="ru-RU" dirty="0" err="1"/>
              <a:t>КупляПродажаСписокНоменклатуры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КупляПродажаСписокНоменклатуры.Ссылка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КупляПродажаСписокНоменклатуры.Номенклатура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УправленческийОстатки.Субконто3 КАК Партия,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втТЧТовары.Сумма</a:t>
            </a:r>
            <a:r>
              <a:rPr lang="ru-RU" dirty="0"/>
              <a:t>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</a:t>
            </a:r>
          </a:p>
          <a:p>
            <a:r>
              <a:rPr lang="ru-RU" dirty="0"/>
              <a:t>		|					И Субконто2 = &amp;</a:t>
            </a:r>
            <a:r>
              <a:rPr lang="ru-RU" dirty="0" err="1"/>
              <a:t>СкладПоставщика</a:t>
            </a:r>
            <a:endParaRPr lang="ru-RU" dirty="0"/>
          </a:p>
          <a:p>
            <a:r>
              <a:rPr lang="ru-RU" dirty="0"/>
              <a:t>		|					И Организация = &amp;Организация)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УправленческийОстатки.Субконто1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ВЫРАЗИТЬ(УправленческийОстатки.Субконто3 КАК </a:t>
            </a:r>
            <a:r>
              <a:rPr lang="ru-RU" dirty="0" err="1"/>
              <a:t>Документ.ПриходнаяНакладная</a:t>
            </a:r>
            <a:r>
              <a:rPr lang="ru-RU" dirty="0"/>
              <a:t>).</a:t>
            </a:r>
            <a:r>
              <a:rPr lang="ru-RU" dirty="0" err="1"/>
              <a:t>МоментВремени</a:t>
            </a:r>
            <a:endParaRPr lang="ru-RU" dirty="0"/>
          </a:p>
          <a:p>
            <a:r>
              <a:rPr lang="ru-RU" dirty="0"/>
              <a:t>		|ИТОГИ</a:t>
            </a:r>
          </a:p>
          <a:p>
            <a:r>
              <a:rPr lang="ru-RU" dirty="0"/>
              <a:t>		|	МАКСИМУМ(Количество),</a:t>
            </a:r>
          </a:p>
          <a:p>
            <a:r>
              <a:rPr lang="ru-RU" dirty="0"/>
              <a:t>		|	СУММА(</a:t>
            </a:r>
            <a:r>
              <a:rPr lang="ru-RU" dirty="0" err="1"/>
              <a:t>КоличествоОстаток</a:t>
            </a:r>
            <a:r>
              <a:rPr lang="ru-RU" dirty="0"/>
              <a:t>),</a:t>
            </a:r>
          </a:p>
          <a:p>
            <a:r>
              <a:rPr lang="ru-RU" dirty="0"/>
              <a:t>		|	СУММА(</a:t>
            </a:r>
            <a:r>
              <a:rPr lang="ru-RU" dirty="0" err="1"/>
              <a:t>СуммаОстаток</a:t>
            </a:r>
            <a:r>
              <a:rPr lang="ru-RU" dirty="0"/>
              <a:t>),</a:t>
            </a:r>
          </a:p>
          <a:p>
            <a:r>
              <a:rPr lang="ru-RU" dirty="0"/>
              <a:t>		|	МАКСИМУМ(Сумма)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("Организация", </a:t>
            </a:r>
            <a:r>
              <a:rPr lang="ru-RU" dirty="0" err="1"/>
              <a:t>ОрганизацияПоставщик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СкладПоставщика</a:t>
            </a:r>
            <a:r>
              <a:rPr lang="ru-RU" dirty="0"/>
              <a:t>", </a:t>
            </a:r>
            <a:r>
              <a:rPr lang="ru-RU" dirty="0" err="1"/>
              <a:t>СкладПоставщика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&gt;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- </a:t>
            </a:r>
            <a:r>
              <a:rPr lang="ru-RU" dirty="0" err="1"/>
              <a:t>ВыборкаНоменклатура.КоличествоОстаток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И </a:t>
            </a:r>
            <a:r>
              <a:rPr lang="ru-RU" dirty="0" err="1"/>
              <a:t>КоличествоСписать</a:t>
            </a:r>
            <a:r>
              <a:rPr lang="ru-RU" dirty="0"/>
              <a:t> &gt; 0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Количество = Мин(</a:t>
            </a:r>
            <a:r>
              <a:rPr lang="ru-RU" dirty="0" err="1"/>
              <a:t>КоличествоСписать</a:t>
            </a:r>
            <a:r>
              <a:rPr lang="ru-RU" dirty="0"/>
              <a:t>,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Если Количество =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ВыборкаДетальныеЗаписи.СуммаОстаток</a:t>
            </a:r>
            <a:r>
              <a:rPr lang="ru-RU" dirty="0"/>
              <a:t>;</a:t>
            </a:r>
          </a:p>
          <a:p>
            <a:r>
              <a:rPr lang="ru-RU" dirty="0"/>
              <a:t>			Иначе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ВыборкаДетальныеЗаписи.СуммаОстаток</a:t>
            </a:r>
            <a:r>
              <a:rPr lang="ru-RU" dirty="0"/>
              <a:t> /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* Количество;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// списание себестоимости по организации-поставщику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Движение.Организация</a:t>
            </a:r>
            <a:r>
              <a:rPr lang="ru-RU" dirty="0"/>
              <a:t> = </a:t>
            </a:r>
            <a:r>
              <a:rPr lang="ru-RU" dirty="0" err="1"/>
              <a:t>ОрганизацияПоставщик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</a:t>
            </a:r>
            <a:r>
              <a:rPr lang="ru-RU" dirty="0" err="1"/>
              <a:t>СкладПоставщика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] = </a:t>
            </a:r>
            <a:r>
              <a:rPr lang="ru-RU" dirty="0" err="1"/>
              <a:t>ВыборкаДетальныеЗаписи.Партия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Движение.КоличествоКт</a:t>
            </a:r>
            <a:r>
              <a:rPr lang="ru-RU" dirty="0"/>
              <a:t> =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КоличествоСписать</a:t>
            </a:r>
            <a:r>
              <a:rPr lang="ru-RU" dirty="0"/>
              <a:t> -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// закупка организацией-покупателем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Движение.Организация</a:t>
            </a:r>
            <a:r>
              <a:rPr lang="ru-RU" dirty="0"/>
              <a:t> = </a:t>
            </a:r>
            <a:r>
              <a:rPr lang="ru-RU" dirty="0" err="1"/>
              <a:t>ОрганизацияПокупатель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ВыборкаНоменклатура.Номенклатура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</a:t>
            </a:r>
            <a:r>
              <a:rPr lang="ru-RU" dirty="0" err="1"/>
              <a:t>СкладПокупателя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] = Ссылка;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ПланыСчетов.Управленческий.Поставщики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ВыборкаНоменклатура.Сумма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Не Отказ Тогда</a:t>
            </a:r>
          </a:p>
          <a:p>
            <a:r>
              <a:rPr lang="ru-RU" dirty="0"/>
              <a:t>		// продажа по организации-поставщику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Движение.Организация</a:t>
            </a:r>
            <a:r>
              <a:rPr lang="ru-RU" dirty="0"/>
              <a:t> = </a:t>
            </a:r>
            <a:r>
              <a:rPr lang="ru-RU" dirty="0" err="1"/>
              <a:t>ОрганизацияПоставщик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] = </a:t>
            </a:r>
            <a:r>
              <a:rPr lang="ru-RU" dirty="0" err="1"/>
              <a:t>ОрганизацияПокупатель</a:t>
            </a:r>
            <a:r>
              <a:rPr lang="ru-RU" dirty="0"/>
              <a:t>;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2688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Движение.Организация</a:t>
            </a:r>
            <a:r>
              <a:rPr lang="ru-RU" dirty="0"/>
              <a:t> = Организация;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Склад;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] = Ссылка;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ПланыСчетов.Управленческий.Поставщики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05660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89102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Режим)</a:t>
            </a:r>
          </a:p>
          <a:p>
            <a:endParaRPr lang="ru-RU" dirty="0"/>
          </a:p>
          <a:p>
            <a:r>
              <a:rPr lang="ru-RU" dirty="0"/>
              <a:t>	// регистр Управленческий 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Для Каждого </a:t>
            </a:r>
            <a:r>
              <a:rPr lang="ru-RU" dirty="0" err="1"/>
              <a:t>ТекСтрокаСписокНоменклатуры</a:t>
            </a:r>
            <a:r>
              <a:rPr lang="ru-RU" dirty="0"/>
              <a:t> Из </a:t>
            </a:r>
            <a:r>
              <a:rPr lang="ru-RU" dirty="0" err="1"/>
              <a:t>СписокНоменклатуры</a:t>
            </a:r>
            <a:r>
              <a:rPr lang="ru-RU" dirty="0"/>
              <a:t> Цикл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ПланыСчетов.Управленческий.Поставщики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ТекСтрокаСписокНоменклатуры.Сумма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ТекСтрокаСписокНоменклатуры.Номенклатура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ПланыВидовХарактеристик.ВидыСубконто.ИнвентарныеНомера</a:t>
            </a:r>
            <a:r>
              <a:rPr lang="ru-RU" dirty="0"/>
              <a:t>] = </a:t>
            </a:r>
            <a:r>
              <a:rPr lang="ru-RU" dirty="0" err="1"/>
              <a:t>ТекСтрокаСписокНоменклатуры.ИнвентарныйНомер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ТекСтрокаСписокНоменклатуры.Количество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7737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СТОИТ ФЛАЖЕК БАЛАНСОВЫЙ, ТО РЕСУРС БУДЕТ УКАЗЫВАТЬСЯ ПО СЧЕТУ ДЕБЕТА И КРЕДИТА.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ПРИЗНАК УЧЕТА ПОЗВОЛЯЕТ ОБОЗНАЧИТЬ ДЛЯ КАКИХ СЧЕТОВ СТОИТ ПОКАЗЫВАТЬ РЕСУРС.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28646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РасходнаяНакладнаяСписокНоменклатуры.ИнвентарныйНомер</a:t>
            </a:r>
            <a:r>
              <a:rPr lang="ru-RU" dirty="0"/>
              <a:t> КАК </a:t>
            </a:r>
            <a:r>
              <a:rPr lang="ru-RU" dirty="0" err="1"/>
              <a:t>ИнвентарныйНомер</a:t>
            </a:r>
            <a:r>
              <a:rPr lang="ru-RU" dirty="0"/>
              <a:t>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РасходнаяНакладнаяСписокНоменклатуры.ИнвентарныйНомер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ИнвентарныйНомер</a:t>
            </a:r>
            <a:endParaRPr lang="ru-RU" dirty="0"/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втТЧТовары.ИнвентарныйНомер</a:t>
            </a:r>
            <a:r>
              <a:rPr lang="ru-RU" dirty="0"/>
              <a:t> КАК </a:t>
            </a:r>
            <a:r>
              <a:rPr lang="ru-RU" dirty="0" err="1"/>
              <a:t>ИнвентарныйНомер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втТЧТовары.ИнвентарныйНомер.Представление</a:t>
            </a:r>
            <a:r>
              <a:rPr lang="ru-RU" dirty="0"/>
              <a:t> КАК </a:t>
            </a:r>
            <a:r>
              <a:rPr lang="ru-RU" dirty="0" err="1"/>
              <a:t>ИнвентарныйНомерПредставление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втТЧТовары.Сумма</a:t>
            </a:r>
            <a:r>
              <a:rPr lang="ru-RU" dirty="0"/>
              <a:t> КАК Сумма,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УправленческийОстаткиПоИнвентарнымНомерам.КоличествоОстаток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КоличествоОстатокИнвНомера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УправленческийОстаткиПоТоварам.КоличествоОстаток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КоличествоОстатокТовара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УправленческийОстаткиПоТоварам.СуммаОстаток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СуммаОстатокТовара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ВидыСубконтоИнвНомера</a:t>
            </a:r>
            <a:r>
              <a:rPr lang="ru-RU" dirty="0"/>
              <a:t>,</a:t>
            </a:r>
          </a:p>
          <a:p>
            <a:r>
              <a:rPr lang="ru-RU" dirty="0"/>
              <a:t>		|				(Субконто1, Субконто2)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втТЧТовары.ИнвентарныйНомер</a:t>
            </a:r>
            <a:r>
              <a:rPr lang="ru-RU" dirty="0"/>
              <a:t> КАК </a:t>
            </a:r>
            <a:r>
              <a:rPr lang="ru-RU" dirty="0" err="1"/>
              <a:t>ИнвентарныйНомер</a:t>
            </a:r>
            <a:endParaRPr lang="ru-RU" dirty="0"/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УправленческийОстаткиПоИнвентарнымНомерам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УправленческийОстаткиПоИнвентарнымНомерам.Субконто1</a:t>
            </a:r>
          </a:p>
          <a:p>
            <a:r>
              <a:rPr lang="ru-RU" dirty="0"/>
              <a:t>		|			И </a:t>
            </a:r>
            <a:r>
              <a:rPr lang="ru-RU" dirty="0" err="1"/>
              <a:t>втТЧТовары.ИнвентарныйНомер</a:t>
            </a:r>
            <a:r>
              <a:rPr lang="ru-RU" dirty="0"/>
              <a:t> = УправленческийОстаткиПоИнвентарнымНомерам.Субконто2</a:t>
            </a:r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ВидСубконтоНоменклатура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УправленческийОстаткиПоТоварам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УправленческийОстаткиПоТоварам.Субконто1</a:t>
            </a:r>
          </a:p>
          <a:p>
            <a:r>
              <a:rPr lang="ru-RU" dirty="0"/>
              <a:t>		|ИТОГИ</a:t>
            </a:r>
          </a:p>
          <a:p>
            <a:r>
              <a:rPr lang="ru-RU" dirty="0"/>
              <a:t>		|	МАКСИМУМ(</a:t>
            </a:r>
            <a:r>
              <a:rPr lang="ru-RU" dirty="0" err="1"/>
              <a:t>КоличествоОстатокТовара</a:t>
            </a:r>
            <a:r>
              <a:rPr lang="ru-RU" dirty="0"/>
              <a:t>),</a:t>
            </a:r>
          </a:p>
          <a:p>
            <a:r>
              <a:rPr lang="ru-RU" dirty="0"/>
              <a:t>		|	МАКСИМУМ(</a:t>
            </a:r>
            <a:r>
              <a:rPr lang="ru-RU" dirty="0" err="1"/>
              <a:t>СуммаОстатокТовара</a:t>
            </a:r>
            <a:r>
              <a:rPr lang="ru-RU" dirty="0"/>
              <a:t>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ВидыСубконтоИнвНомера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ВидыСубконтоИнвНомера.Добавить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ВидыСубконтоИнвНомера.Добавить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ПланыВидовХарактеристик.ВидыСубконто.ИнвентарныеНомера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ВидыСубконтоИнвНомера</a:t>
            </a:r>
            <a:r>
              <a:rPr lang="ru-RU" dirty="0"/>
              <a:t>",    </a:t>
            </a:r>
            <a:r>
              <a:rPr lang="ru-RU" dirty="0" err="1"/>
              <a:t>ВидыСубконтоИнвНомера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ВидСубконтоНоменклатура</a:t>
            </a:r>
            <a:r>
              <a:rPr lang="ru-RU" dirty="0"/>
              <a:t>", 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СебестоимостьИтого</a:t>
            </a:r>
            <a:r>
              <a:rPr lang="ru-RU" dirty="0"/>
              <a:t> = 0;</a:t>
            </a:r>
          </a:p>
          <a:p>
            <a:r>
              <a:rPr lang="ru-RU" dirty="0"/>
              <a:t>		</a:t>
            </a:r>
            <a:r>
              <a:rPr lang="ru-RU" dirty="0" err="1"/>
              <a:t>КоличествоСписано</a:t>
            </a:r>
            <a:r>
              <a:rPr lang="ru-RU" dirty="0"/>
              <a:t>  = 0;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	Если </a:t>
            </a:r>
            <a:r>
              <a:rPr lang="ru-RU" dirty="0" err="1"/>
              <a:t>ВыборкаДетальныеЗаписи.Количество</a:t>
            </a:r>
            <a:r>
              <a:rPr lang="ru-RU" dirty="0"/>
              <a:t> &gt; </a:t>
            </a:r>
            <a:r>
              <a:rPr lang="ru-RU" dirty="0" err="1"/>
              <a:t>ВыборкаДетальныеЗаписи.КоличествоОстатокИнвНомера</a:t>
            </a:r>
            <a:r>
              <a:rPr lang="ru-RU" dirty="0"/>
              <a:t> Тогда</a:t>
            </a:r>
          </a:p>
          <a:p>
            <a:r>
              <a:rPr lang="ru-RU" dirty="0"/>
              <a:t>				Отказ = Истина;</a:t>
            </a:r>
          </a:p>
          <a:p>
            <a:r>
              <a:rPr lang="ru-RU" dirty="0"/>
              <a:t>	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с </a:t>
            </a:r>
            <a:r>
              <a:rPr lang="ru-RU" dirty="0" err="1"/>
              <a:t>инв.номером</a:t>
            </a:r>
            <a:r>
              <a:rPr lang="ru-RU" dirty="0"/>
              <a:t> %2 в количестве %3",</a:t>
            </a:r>
          </a:p>
          <a:p>
            <a:r>
              <a:rPr lang="ru-RU" dirty="0"/>
              <a:t>				</a:t>
            </a:r>
            <a:r>
              <a:rPr lang="ru-RU" dirty="0" err="1"/>
              <a:t>ВыборкаДетальныеЗаписи.НоменклатураПредставление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ВыборкаДетальныеЗаписи.ИнвентарныйНомерПредставление</a:t>
            </a:r>
            <a:r>
              <a:rPr lang="ru-RU" dirty="0"/>
              <a:t>, </a:t>
            </a:r>
          </a:p>
          <a:p>
            <a:r>
              <a:rPr lang="ru-RU" dirty="0"/>
              <a:t>				</a:t>
            </a:r>
            <a:r>
              <a:rPr lang="ru-RU" dirty="0" err="1"/>
              <a:t>ВыборкаДетальныеЗаписи.Количество</a:t>
            </a:r>
            <a:r>
              <a:rPr lang="ru-RU" dirty="0"/>
              <a:t> - </a:t>
            </a:r>
            <a:r>
              <a:rPr lang="ru-RU" dirty="0" err="1"/>
              <a:t>ВыборкаДетальныеЗаписи.КоличествоОстатокИнвНомера</a:t>
            </a:r>
            <a:r>
              <a:rPr lang="ru-RU" dirty="0"/>
              <a:t>);</a:t>
            </a:r>
          </a:p>
          <a:p>
            <a:r>
              <a:rPr lang="ru-RU" dirty="0"/>
              <a:t>	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Отказ Тогда</a:t>
            </a:r>
          </a:p>
          <a:p>
            <a:r>
              <a:rPr lang="ru-RU" dirty="0"/>
              <a:t>				Продолжить;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КоличествоСписано</a:t>
            </a:r>
            <a:r>
              <a:rPr lang="ru-RU" dirty="0"/>
              <a:t> = </a:t>
            </a:r>
            <a:r>
              <a:rPr lang="ru-RU" dirty="0" err="1"/>
              <a:t>КоличествоСписано</a:t>
            </a:r>
            <a:r>
              <a:rPr lang="ru-RU" dirty="0"/>
              <a:t> + </a:t>
            </a:r>
            <a:r>
              <a:rPr lang="ru-RU" dirty="0" err="1"/>
              <a:t>ВыборкаДетальныеЗаписи.Количество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</a:t>
            </a:r>
            <a:r>
              <a:rPr lang="ru-RU" dirty="0" err="1"/>
              <a:t>КоличествоСписано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ВыборкаНоменклатура.КоличествоОстатокТовара</a:t>
            </a:r>
            <a:r>
              <a:rPr lang="ru-RU" dirty="0"/>
              <a:t> Тогда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ВыборкаНоменклатура.СуммаОстатокТовара</a:t>
            </a:r>
            <a:r>
              <a:rPr lang="ru-RU" dirty="0"/>
              <a:t> - </a:t>
            </a:r>
            <a:r>
              <a:rPr lang="ru-RU" dirty="0" err="1"/>
              <a:t>СебестоимостьИтого</a:t>
            </a:r>
            <a:r>
              <a:rPr lang="ru-RU" dirty="0"/>
              <a:t>;	</a:t>
            </a:r>
          </a:p>
          <a:p>
            <a:r>
              <a:rPr lang="ru-RU" dirty="0"/>
              <a:t>			Иначе</a:t>
            </a:r>
          </a:p>
          <a:p>
            <a:r>
              <a:rPr lang="ru-RU" dirty="0"/>
              <a:t>				// себестоимость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ВыборкаНоменклатура.СуммаОстатокТовара</a:t>
            </a:r>
            <a:r>
              <a:rPr lang="ru-RU" dirty="0"/>
              <a:t> / </a:t>
            </a:r>
          </a:p>
          <a:p>
            <a:r>
              <a:rPr lang="ru-RU" dirty="0"/>
              <a:t>								</a:t>
            </a:r>
            <a:r>
              <a:rPr lang="ru-RU" dirty="0" err="1"/>
              <a:t>ВыборкаНоменклатура.КоличествоОстатокТовара</a:t>
            </a:r>
            <a:r>
              <a:rPr lang="ru-RU" dirty="0"/>
              <a:t> * </a:t>
            </a:r>
            <a:r>
              <a:rPr lang="ru-RU" dirty="0" err="1"/>
              <a:t>ВыборкаДетальныеЗаписи.Количество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ПланыВидовХарактеристик.ВидыСубконто.ИнвентарныеНомера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ВыборкаДетальныеЗаписи.ИнвентарныйНомер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ПланыВидовХарактеристик.ВидыСубконто.ИнвентарныеНомера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ВыборкаДетальныеЗаписи.ИнвентарныйНомер</a:t>
            </a:r>
            <a:r>
              <a:rPr lang="ru-RU" dirty="0"/>
              <a:t>;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Движение.КоличествоКт</a:t>
            </a:r>
            <a:r>
              <a:rPr lang="ru-RU" dirty="0"/>
              <a:t> = </a:t>
            </a:r>
            <a:r>
              <a:rPr lang="ru-RU" dirty="0" err="1"/>
              <a:t>ВыборкаДетальныеЗаписи.Количество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СебестоимостьИтого</a:t>
            </a:r>
            <a:r>
              <a:rPr lang="ru-RU" dirty="0"/>
              <a:t> = </a:t>
            </a:r>
            <a:r>
              <a:rPr lang="ru-RU" dirty="0" err="1"/>
              <a:t>СебестоимостьИтого</a:t>
            </a:r>
            <a:r>
              <a:rPr lang="ru-RU" dirty="0"/>
              <a:t> + </a:t>
            </a:r>
            <a:r>
              <a:rPr lang="ru-RU" dirty="0" err="1"/>
              <a:t>Движение.Сумма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// продажа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ПланыВидовХарактеристик.ВидыСубконто.ИнвентарныеНомера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ВыборкаДетальныеЗаписи.ИнвентарныйНомер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ВыборкаДетальныеЗаписи.Сумма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81741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78325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Режим)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ПриходнаяНакладнаяСписокНоменклатуры.Склад</a:t>
            </a:r>
            <a:r>
              <a:rPr lang="ru-RU" dirty="0"/>
              <a:t> КАК Склад,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ПриходнаяНакладнаяСписокНоменклатуры.Склад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</a:t>
            </a:r>
            <a:r>
              <a:rPr lang="ru-RU" dirty="0" err="1"/>
              <a:t>Выборка.Склад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] = Ссылка;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Движение.КоличествоСкладДт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ПланыСчетов.Управленческий.Поставщики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164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60560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РегистрыСведений.УчетнаяПолитика.ПолучитьПоследнее</a:t>
            </a:r>
            <a:r>
              <a:rPr lang="ru-RU" dirty="0"/>
              <a:t>(Дата).</a:t>
            </a:r>
            <a:r>
              <a:rPr lang="ru-RU" dirty="0" err="1"/>
              <a:t>МетодСписанияСебестоимости</a:t>
            </a:r>
            <a:r>
              <a:rPr lang="ru-RU" dirty="0"/>
              <a:t>;</a:t>
            </a:r>
          </a:p>
          <a:p>
            <a:r>
              <a:rPr lang="ru-RU" dirty="0"/>
              <a:t>	Если </a:t>
            </a:r>
            <a:r>
              <a:rPr lang="ru-RU" dirty="0" err="1"/>
              <a:t>МетодСписанияСебестоимости.Пустая</a:t>
            </a:r>
            <a:r>
              <a:rPr lang="ru-RU" dirty="0"/>
              <a:t>() Тогда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 указана учетная политика";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		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УправленческийОстаткиПоСкладу.КоличествоСкладОстаток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КоличествоОстатокНаСкладе</a:t>
            </a:r>
            <a:r>
              <a:rPr lang="ru-RU" dirty="0"/>
              <a:t>,</a:t>
            </a:r>
          </a:p>
          <a:p>
            <a:r>
              <a:rPr lang="ru-RU" dirty="0"/>
              <a:t>		|	УправленческийОстаткиПоПартиям.Субконто2 КАК Партия,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УправленческийОстаткиПоПартиям.КоличествоОстаток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УправленческийОстаткиПоПартиям.СуммаОстаток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ВидыСубконтоПоСкладам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</a:t>
            </a:r>
          </a:p>
          <a:p>
            <a:r>
              <a:rPr lang="ru-RU" dirty="0"/>
              <a:t>		|					И Субконто2 = &amp;Склад) КАК </a:t>
            </a:r>
            <a:r>
              <a:rPr lang="ru-RU" dirty="0" err="1"/>
              <a:t>УправленческийОстаткиПоСкладу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УправленческийОстаткиПоСкладу.Субконто1</a:t>
            </a:r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ВидыСубконтоПоПартиям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УправленческийОстаткиПоПартиям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УправленческийОстаткиПоПартиям.Субконто1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УправленческийОстаткиПоПартиям.Субконто2.МоментВремени</a:t>
            </a:r>
          </a:p>
          <a:p>
            <a:r>
              <a:rPr lang="ru-RU" dirty="0"/>
              <a:t>		|ИТОГИ</a:t>
            </a:r>
          </a:p>
          <a:p>
            <a:r>
              <a:rPr lang="ru-RU" dirty="0"/>
              <a:t>		|	МАКСИМУМ(Количество),</a:t>
            </a:r>
          </a:p>
          <a:p>
            <a:r>
              <a:rPr lang="ru-RU" dirty="0"/>
              <a:t>		|	МАКСИМУМ(</a:t>
            </a:r>
            <a:r>
              <a:rPr lang="ru-RU" dirty="0" err="1"/>
              <a:t>КоличествоОстатокНаСкладе</a:t>
            </a:r>
            <a:r>
              <a:rPr lang="ru-RU" dirty="0"/>
              <a:t>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МетодСписанияСебестоимости</a:t>
            </a:r>
            <a:r>
              <a:rPr lang="ru-RU" dirty="0"/>
              <a:t> = </a:t>
            </a:r>
            <a:r>
              <a:rPr lang="ru-RU" dirty="0" err="1"/>
              <a:t>Перечисления.УчетнаяПолитика.ФИФО</a:t>
            </a:r>
            <a:r>
              <a:rPr lang="ru-RU" dirty="0"/>
              <a:t> Тогда</a:t>
            </a:r>
          </a:p>
          <a:p>
            <a:r>
              <a:rPr lang="ru-RU" dirty="0"/>
              <a:t>	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  <a:r>
              <a:rPr lang="ru-RU" dirty="0" err="1"/>
              <a:t>СтрЗаменить</a:t>
            </a:r>
            <a:r>
              <a:rPr lang="ru-RU" dirty="0"/>
              <a:t>(</a:t>
            </a:r>
            <a:r>
              <a:rPr lang="ru-RU" dirty="0" err="1"/>
              <a:t>Запрос.Текст</a:t>
            </a:r>
            <a:r>
              <a:rPr lang="ru-RU" dirty="0"/>
              <a:t>, "УБЫВ", "ВОЗР");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ВидыСубконтоПоСкладам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ВидыСубконтоПоСкладам.Добавить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ВидыСубконтоПоСкладам.Добавить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ВидыСубконтоПоПартиям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ВидыСубконтоПоПартиям.Добавить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ВидыСубконтоПоПартиям.Добавить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);	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ВидыСубконтоПоСкладам</a:t>
            </a:r>
            <a:r>
              <a:rPr lang="ru-RU" dirty="0"/>
              <a:t>", </a:t>
            </a:r>
            <a:r>
              <a:rPr lang="ru-RU" dirty="0" err="1"/>
              <a:t>ВидыСубконтоПоСкладам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ВидыСубконтоПоПартиям</a:t>
            </a:r>
            <a:r>
              <a:rPr lang="ru-RU" dirty="0"/>
              <a:t>", </a:t>
            </a:r>
            <a:r>
              <a:rPr lang="ru-RU" dirty="0" err="1"/>
              <a:t>ВидыСубконтоПоПартиям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&gt; </a:t>
            </a:r>
            <a:r>
              <a:rPr lang="ru-RU" dirty="0" err="1"/>
              <a:t>ВыборкаНоменклатура.КоличествоОстатокНаСкладе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ВыборкаНоменклатура.НоменклатураПредставление</a:t>
            </a:r>
            <a:r>
              <a:rPr lang="ru-RU" dirty="0"/>
              <a:t>, 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- </a:t>
            </a:r>
            <a:r>
              <a:rPr lang="ru-RU" dirty="0" err="1"/>
              <a:t>ВыборкаНоменклатура.КоличествоОстатокНаСкладе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И </a:t>
            </a:r>
            <a:r>
              <a:rPr lang="ru-RU" dirty="0" err="1"/>
              <a:t>КоличествоСписать</a:t>
            </a:r>
            <a:r>
              <a:rPr lang="ru-RU" dirty="0"/>
              <a:t> &gt; 0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Количество = Мин(</a:t>
            </a:r>
            <a:r>
              <a:rPr lang="ru-RU" dirty="0" err="1"/>
              <a:t>КоличествоСписать</a:t>
            </a:r>
            <a:r>
              <a:rPr lang="ru-RU" dirty="0"/>
              <a:t>,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Количество =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ВыборкаДетальныеЗаписи.СуммаОстаток</a:t>
            </a:r>
            <a:r>
              <a:rPr lang="ru-RU" dirty="0"/>
              <a:t>;</a:t>
            </a:r>
          </a:p>
          <a:p>
            <a:r>
              <a:rPr lang="ru-RU" dirty="0"/>
              <a:t>			Иначе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ВыборкаДетальныеЗаписи.СуммаОстаток</a:t>
            </a:r>
            <a:r>
              <a:rPr lang="ru-RU" dirty="0"/>
              <a:t> / </a:t>
            </a:r>
            <a:r>
              <a:rPr lang="ru-RU" dirty="0" err="1"/>
              <a:t>ВыборкаДетальныеЗаписи.КоличествоОстаток</a:t>
            </a:r>
            <a:r>
              <a:rPr lang="ru-RU" dirty="0"/>
              <a:t> * Количество;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Склад;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ПланыВидовХарактеристик.ВидыСубконто.Партии</a:t>
            </a:r>
            <a:r>
              <a:rPr lang="ru-RU" dirty="0"/>
              <a:t>] = </a:t>
            </a:r>
            <a:r>
              <a:rPr lang="ru-RU" dirty="0" err="1"/>
              <a:t>ВыборкаДетальныеЗаписи.Партия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Движение.КоличествоКт</a:t>
            </a:r>
            <a:r>
              <a:rPr lang="ru-RU" dirty="0"/>
              <a:t> = Количество;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Движение.КоличествоСкладКт</a:t>
            </a:r>
            <a:r>
              <a:rPr lang="ru-RU" dirty="0"/>
              <a:t> =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КоличествоСписать</a:t>
            </a:r>
            <a:r>
              <a:rPr lang="ru-RU" dirty="0"/>
              <a:t> -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Движение.Период</a:t>
            </a:r>
            <a:r>
              <a:rPr lang="ru-RU" dirty="0"/>
              <a:t> = Дата;	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	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165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99415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175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54312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] = Контрагент;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ПланыВидовХарактеристик.ВидыСубконто.Договоры</a:t>
            </a:r>
            <a:r>
              <a:rPr lang="ru-RU" dirty="0"/>
              <a:t>]   = Договор;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ПланыВидовХарактеристик.ВидыСубконто.Накладные</a:t>
            </a:r>
            <a:r>
              <a:rPr lang="ru-RU" dirty="0"/>
              <a:t>]  = Ссылка;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Движение.СуммаВЕвроДт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 / </a:t>
            </a:r>
            <a:r>
              <a:rPr lang="ru-RU" dirty="0" err="1"/>
              <a:t>КурсЕвро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188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484998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, Контрагент);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УправленческийОстатки.Субконто2 КАК Договор,</a:t>
            </a:r>
          </a:p>
          <a:p>
            <a:r>
              <a:rPr lang="ru-RU" dirty="0"/>
              <a:t>		|	УправленческийОстатки.Субконто3 КАК Накладная,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 КАК </a:t>
            </a:r>
            <a:r>
              <a:rPr lang="ru-RU" dirty="0" err="1"/>
              <a:t>СуммаОстаток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(&amp;</a:t>
            </a:r>
            <a:r>
              <a:rPr lang="ru-RU" dirty="0" err="1"/>
              <a:t>МоментВремени</a:t>
            </a:r>
            <a:r>
              <a:rPr lang="ru-RU" dirty="0"/>
              <a:t>, Счет = &amp;</a:t>
            </a:r>
            <a:r>
              <a:rPr lang="ru-RU" dirty="0" err="1"/>
              <a:t>СчетПокупатели</a:t>
            </a:r>
            <a:r>
              <a:rPr lang="ru-RU" dirty="0"/>
              <a:t>, , Субконто1 = &amp;Контрагент)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ВЫРАЗИТЬ(УправленческийОстатки.Субконто2 КАК </a:t>
            </a:r>
            <a:r>
              <a:rPr lang="ru-RU" dirty="0" err="1"/>
              <a:t>Справочник.Договоры</a:t>
            </a:r>
            <a:r>
              <a:rPr lang="ru-RU" dirty="0"/>
              <a:t>).</a:t>
            </a:r>
            <a:r>
              <a:rPr lang="ru-RU" dirty="0" err="1"/>
              <a:t>ДатаОкончания</a:t>
            </a:r>
            <a:r>
              <a:rPr lang="ru-RU" dirty="0"/>
              <a:t>,</a:t>
            </a:r>
          </a:p>
          <a:p>
            <a:r>
              <a:rPr lang="ru-RU" dirty="0"/>
              <a:t>		|	ВЫРАЗИТЬ(УправленческийОстатки.Субконто3 КАК </a:t>
            </a:r>
            <a:r>
              <a:rPr lang="ru-RU" dirty="0" err="1"/>
              <a:t>Документ.РасходнаяНакладная</a:t>
            </a:r>
            <a:r>
              <a:rPr lang="ru-RU" dirty="0"/>
              <a:t>).</a:t>
            </a:r>
            <a:r>
              <a:rPr lang="ru-RU" dirty="0" err="1"/>
              <a:t>МоментВремени</a:t>
            </a:r>
            <a:endParaRPr lang="ru-RU" dirty="0"/>
          </a:p>
          <a:p>
            <a:r>
              <a:rPr lang="ru-RU" dirty="0"/>
              <a:t>		|ИТОГИ</a:t>
            </a:r>
          </a:p>
          <a:p>
            <a:r>
              <a:rPr lang="ru-RU" dirty="0"/>
              <a:t>		|	СУММА(</a:t>
            </a:r>
            <a:r>
              <a:rPr lang="ru-RU" dirty="0" err="1"/>
              <a:t>СуммаОстаток</a:t>
            </a:r>
            <a:r>
              <a:rPr lang="ru-RU" dirty="0"/>
              <a:t>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ОБЩИЕ";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("Контрагент", Контрагент);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СчетПокупатели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Если </a:t>
            </a:r>
            <a:r>
              <a:rPr lang="ru-RU" dirty="0" err="1"/>
              <a:t>РезультатЗапроса.Пустой</a:t>
            </a:r>
            <a:r>
              <a:rPr lang="ru-RU" dirty="0"/>
              <a:t>() Тогда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"Нет задолженности по контрагенту";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ВыборкаОбщийИтог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ВыборкаОбщийИтог.Следующий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СуммаПоДокументу</a:t>
            </a:r>
            <a:r>
              <a:rPr lang="ru-RU" dirty="0"/>
              <a:t> &gt; </a:t>
            </a:r>
            <a:r>
              <a:rPr lang="ru-RU" dirty="0" err="1"/>
              <a:t>ВыборкаОбщийИтог.СуммаОстаток</a:t>
            </a:r>
            <a:r>
              <a:rPr lang="ru-RU" dirty="0"/>
              <a:t> Тогда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"Попытка оформить переплату (долг клиента составляет всего " + </a:t>
            </a:r>
            <a:r>
              <a:rPr lang="ru-RU" dirty="0" err="1"/>
              <a:t>ВыборкаОбщийИтог.СуммаОстаток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СуммаКПогашению</a:t>
            </a:r>
            <a:r>
              <a:rPr lang="ru-RU" dirty="0"/>
              <a:t>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ВыборкаОбщийИтог.Выбрать</a:t>
            </a:r>
            <a:r>
              <a:rPr lang="ru-RU" dirty="0"/>
              <a:t>();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И </a:t>
            </a:r>
            <a:r>
              <a:rPr lang="ru-RU" dirty="0" err="1"/>
              <a:t>СуммаКПогашению</a:t>
            </a:r>
            <a:r>
              <a:rPr lang="ru-RU" dirty="0"/>
              <a:t> &gt; 0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СуммаВРублях</a:t>
            </a:r>
            <a:r>
              <a:rPr lang="ru-RU" dirty="0"/>
              <a:t> = Мин(</a:t>
            </a:r>
            <a:r>
              <a:rPr lang="ru-RU" dirty="0" err="1"/>
              <a:t>СуммаКПогашению</a:t>
            </a:r>
            <a:r>
              <a:rPr lang="ru-RU" dirty="0"/>
              <a:t>, </a:t>
            </a:r>
            <a:r>
              <a:rPr lang="ru-RU" dirty="0" err="1"/>
              <a:t>Выборка.СуммаОстаток</a:t>
            </a:r>
            <a:r>
              <a:rPr lang="ru-RU" dirty="0"/>
              <a:t>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ПланыСчетов.Управленческий.Касса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ПланыВидовХарактеристик.ВидыСубконто.Покупатели</a:t>
            </a:r>
            <a:r>
              <a:rPr lang="ru-RU" dirty="0"/>
              <a:t>] = Контрагент;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ПланыВидовХарактеристик.ВидыСубконто.Договоры</a:t>
            </a:r>
            <a:r>
              <a:rPr lang="ru-RU" dirty="0"/>
              <a:t>]  = </a:t>
            </a:r>
            <a:r>
              <a:rPr lang="ru-RU" dirty="0" err="1"/>
              <a:t>Выборка.Договор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ПланыВидовХарактеристик.ВидыСубконто.Накладные</a:t>
            </a:r>
            <a:r>
              <a:rPr lang="ru-RU" dirty="0"/>
              <a:t>] = </a:t>
            </a:r>
            <a:r>
              <a:rPr lang="ru-RU" dirty="0" err="1"/>
              <a:t>Выборка.Накладная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Движение.СуммаВЕвроКт</a:t>
            </a:r>
            <a:r>
              <a:rPr lang="ru-RU" dirty="0"/>
              <a:t> = </a:t>
            </a:r>
            <a:r>
              <a:rPr lang="ru-RU" dirty="0" err="1"/>
              <a:t>СуммаВРублях</a:t>
            </a:r>
            <a:r>
              <a:rPr lang="ru-RU" dirty="0"/>
              <a:t> / </a:t>
            </a:r>
            <a:r>
              <a:rPr lang="ru-RU" dirty="0" err="1"/>
              <a:t>КурсЕвро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СуммаВРублях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СуммаКПогашению</a:t>
            </a:r>
            <a:r>
              <a:rPr lang="ru-RU" dirty="0"/>
              <a:t> = </a:t>
            </a:r>
            <a:r>
              <a:rPr lang="ru-RU" dirty="0" err="1"/>
              <a:t>СуммаКПогашению</a:t>
            </a:r>
            <a:r>
              <a:rPr lang="ru-RU" dirty="0"/>
              <a:t> - </a:t>
            </a:r>
            <a:r>
              <a:rPr lang="ru-RU" dirty="0" err="1"/>
              <a:t>СуммаВРублях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189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262028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202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19342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Режим)</a:t>
            </a:r>
          </a:p>
          <a:p>
            <a:endParaRPr lang="ru-RU" dirty="0"/>
          </a:p>
          <a:p>
            <a:r>
              <a:rPr lang="ru-RU" dirty="0"/>
              <a:t>	// регистр Управленческий 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Для Каждого </a:t>
            </a:r>
            <a:r>
              <a:rPr lang="ru-RU" dirty="0" err="1"/>
              <a:t>ТекСтрокаСписокНоменклатуры</a:t>
            </a:r>
            <a:r>
              <a:rPr lang="ru-RU" dirty="0"/>
              <a:t> Из </a:t>
            </a:r>
            <a:r>
              <a:rPr lang="ru-RU" dirty="0" err="1"/>
              <a:t>СписокНоменклатуры</a:t>
            </a:r>
            <a:r>
              <a:rPr lang="ru-RU" dirty="0"/>
              <a:t> Цикл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ПланыСчетов.Управленческий.Поставщики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ТекСтрокаСписокНоменклатуры.Сумма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ТекСтрокаСписокНоменклатуры.Номенклатура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ПланыВидовХарактеристик.ВидыСубконто.ИнвентарныеНомера</a:t>
            </a:r>
            <a:r>
              <a:rPr lang="ru-RU" dirty="0"/>
              <a:t>] = </a:t>
            </a:r>
            <a:r>
              <a:rPr lang="ru-RU" dirty="0" err="1"/>
              <a:t>ТекСтрокаСписокНоменклатуры.ИнвентарныйНомер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ТекСтрокаСписокНоменклатуры.Количество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346852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ПланыВидовХарактеристик.ВидыСубконто.ИнвентарныеНомера</a:t>
            </a:r>
            <a:r>
              <a:rPr lang="ru-RU" dirty="0"/>
              <a:t>, "</a:t>
            </a:r>
            <a:r>
              <a:rPr lang="ru-RU" dirty="0" err="1"/>
              <a:t>ИнвентарныйНомер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РасходнаяНакладнаяСписокНоменклатуры.ИнвентарныйНомер</a:t>
            </a:r>
            <a:r>
              <a:rPr lang="ru-RU" dirty="0"/>
              <a:t> КАК </a:t>
            </a:r>
            <a:r>
              <a:rPr lang="ru-RU" dirty="0" err="1"/>
              <a:t>ИнвентарныйНомер</a:t>
            </a:r>
            <a:r>
              <a:rPr lang="ru-RU" dirty="0"/>
              <a:t>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РасходнаяНакладнаяСписокНоменклатуры.Сумма</a:t>
            </a:r>
            <a:r>
              <a:rPr lang="ru-RU" dirty="0"/>
              <a:t>) КАК Сумма,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РасходнаяНакладнаяСписокНоменклатуры.ИнвентарныйНомер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ИнвентарныйНомер</a:t>
            </a:r>
            <a:endParaRPr lang="ru-RU" dirty="0"/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втТЧТовары.ИнвентарныйНомер</a:t>
            </a:r>
            <a:r>
              <a:rPr lang="ru-RU" dirty="0"/>
              <a:t> КАК </a:t>
            </a:r>
            <a:r>
              <a:rPr lang="ru-RU" dirty="0" err="1"/>
              <a:t>ИнвентарныйНомер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втТЧТовары.ИнвентарныйНомер.Представление</a:t>
            </a:r>
            <a:r>
              <a:rPr lang="ru-RU" dirty="0"/>
              <a:t> КАК </a:t>
            </a:r>
            <a:r>
              <a:rPr lang="ru-RU" dirty="0" err="1"/>
              <a:t>ИнвентарныйНомерПредставление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втТЧТовары.Сумма</a:t>
            </a:r>
            <a:r>
              <a:rPr lang="ru-RU" dirty="0"/>
              <a:t> КАК Сумма,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</a:t>
            </a:r>
            <a:r>
              <a:rPr lang="ru-RU" dirty="0"/>
              <a:t>,</a:t>
            </a:r>
          </a:p>
          <a:p>
            <a:r>
              <a:rPr lang="ru-RU" dirty="0"/>
              <a:t>		|				(Субконто1, Субконто2)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втТЧТовары.ИнвентарныйНомер</a:t>
            </a:r>
            <a:r>
              <a:rPr lang="ru-RU" dirty="0"/>
              <a:t> КАК </a:t>
            </a:r>
            <a:r>
              <a:rPr lang="ru-RU" dirty="0" err="1"/>
              <a:t>ИнвентарныйНомер</a:t>
            </a:r>
            <a:endParaRPr lang="ru-RU" dirty="0"/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УправленческийОстатки.Субконто1</a:t>
            </a:r>
          </a:p>
          <a:p>
            <a:r>
              <a:rPr lang="ru-RU" dirty="0"/>
              <a:t>		|			И </a:t>
            </a:r>
            <a:r>
              <a:rPr lang="ru-RU" dirty="0" err="1"/>
              <a:t>втТЧТовары.ИнвентарныйНомер</a:t>
            </a:r>
            <a:r>
              <a:rPr lang="ru-RU" dirty="0"/>
              <a:t> = УправленческийОстатки.Субконто2";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ПланыВидовХарактеристик.ВидыСубконто.ИнвентарныеНомера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&gt;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с </a:t>
            </a:r>
            <a:r>
              <a:rPr lang="ru-RU" dirty="0" err="1"/>
              <a:t>инв.номером</a:t>
            </a:r>
            <a:r>
              <a:rPr lang="ru-RU" dirty="0"/>
              <a:t> %2 в количестве %3",</a:t>
            </a:r>
          </a:p>
          <a:p>
            <a:r>
              <a:rPr lang="ru-RU" dirty="0"/>
              <a:t>			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Выборка.ИнвентарныйНомерПредставление</a:t>
            </a:r>
            <a:r>
              <a:rPr lang="ru-RU" dirty="0"/>
              <a:t>, </a:t>
            </a:r>
            <a:r>
              <a:rPr lang="ru-RU" dirty="0" err="1"/>
              <a:t>Выборка.Количество</a:t>
            </a:r>
            <a:r>
              <a:rPr lang="ru-RU" dirty="0"/>
              <a:t> - </a:t>
            </a:r>
            <a:r>
              <a:rPr lang="ru-RU" dirty="0" err="1"/>
              <a:t>Выборка.КоличествоОстаток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// себестоимость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 / </a:t>
            </a:r>
            <a:r>
              <a:rPr lang="ru-RU" dirty="0" err="1"/>
              <a:t>Выборка.КоличествоОстаток</a:t>
            </a:r>
            <a:r>
              <a:rPr lang="ru-RU" dirty="0"/>
              <a:t> *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ПланыВидовХарактеристик.ВидыСубконто.ИнвентарныеНомера</a:t>
            </a:r>
            <a:r>
              <a:rPr lang="ru-RU" dirty="0"/>
              <a:t>] = </a:t>
            </a:r>
            <a:r>
              <a:rPr lang="ru-RU" dirty="0" err="1"/>
              <a:t>Выборка.ИнвентарныйНомер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ПланыВидовХарактеристик.ВидыСубконто.ФизическиеЛица</a:t>
            </a:r>
            <a:r>
              <a:rPr lang="ru-RU" dirty="0"/>
              <a:t>] = Сотрудник;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ПланыВидовХарактеристик.ВидыСубконто.ИнвентарныеНомера</a:t>
            </a:r>
            <a:r>
              <a:rPr lang="ru-RU" dirty="0"/>
              <a:t>] = </a:t>
            </a:r>
            <a:r>
              <a:rPr lang="ru-RU" dirty="0" err="1"/>
              <a:t>Выборка.ИнвентарныйНомер</a:t>
            </a:r>
            <a:r>
              <a:rPr lang="ru-RU" dirty="0"/>
              <a:t>;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Движение.КоличествоКт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// продажа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ПланыВидовХарактеристик.ВидыСубконто.ИнвентарныеНомера</a:t>
            </a:r>
            <a:r>
              <a:rPr lang="ru-RU" dirty="0"/>
              <a:t>] = </a:t>
            </a:r>
            <a:r>
              <a:rPr lang="ru-RU" dirty="0" err="1"/>
              <a:t>Выборка.ИнвентарныйНомер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ПланыВидовХарактеристик.ВидыСубконто.ФизическиеЛица</a:t>
            </a:r>
            <a:r>
              <a:rPr lang="ru-RU" dirty="0"/>
              <a:t>] = Сотрудник;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2666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СУБКОНТО – ЭТО ДОПОЛНИТЕЛЬНЫЙ РАЗРЕЗ УЧЕТА. КОЛИЧЕСТВО СУБКОНТО ЗАВИСИТ ОТ ЗАДАЧИ.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89074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404554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ПередЗаписью</a:t>
            </a:r>
            <a:r>
              <a:rPr lang="ru-RU" dirty="0"/>
              <a:t>(Отказ, </a:t>
            </a:r>
            <a:r>
              <a:rPr lang="ru-RU" dirty="0" err="1"/>
              <a:t>РежимЗаписи</a:t>
            </a:r>
            <a:r>
              <a:rPr lang="ru-RU" dirty="0"/>
              <a:t>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СуммаПоДокументу</a:t>
            </a:r>
            <a:r>
              <a:rPr lang="ru-RU" dirty="0"/>
              <a:t> = </a:t>
            </a:r>
            <a:r>
              <a:rPr lang="ru-RU" dirty="0" err="1"/>
              <a:t>СписокНоменклатуры.Итог</a:t>
            </a:r>
            <a:r>
              <a:rPr lang="ru-RU" dirty="0"/>
              <a:t>("Сумма");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, Склад);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втТЧТовары.Сумма</a:t>
            </a:r>
            <a:r>
              <a:rPr lang="ru-RU" dirty="0"/>
              <a:t> КАК Сумма,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</a:t>
            </a:r>
          </a:p>
          <a:p>
            <a:r>
              <a:rPr lang="ru-RU" dirty="0"/>
              <a:t>		|					И Субконто2 = &amp;Склад)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УправленческийОстатки.Субконто1";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СебестоимостьИтого</a:t>
            </a:r>
            <a:r>
              <a:rPr lang="ru-RU" dirty="0"/>
              <a:t> = 0;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&gt;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 </a:t>
            </a:r>
          </a:p>
          <a:p>
            <a:r>
              <a:rPr lang="ru-RU" dirty="0"/>
              <a:t>			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Выборка.Количество</a:t>
            </a:r>
            <a:r>
              <a:rPr lang="ru-RU" dirty="0"/>
              <a:t> - </a:t>
            </a:r>
            <a:r>
              <a:rPr lang="ru-RU" dirty="0" err="1"/>
              <a:t>Выборка.КоличествоОстаток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// себестоимость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Склад;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Движение.КоличествоКт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?(</a:t>
            </a:r>
            <a:r>
              <a:rPr lang="ru-RU" dirty="0" err="1"/>
              <a:t>Выборка.Количество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				   </a:t>
            </a:r>
            <a:r>
              <a:rPr lang="ru-RU" dirty="0" err="1"/>
              <a:t>Выборка.СуммаОстаток</a:t>
            </a:r>
            <a:r>
              <a:rPr lang="ru-RU" dirty="0"/>
              <a:t>,</a:t>
            </a:r>
          </a:p>
          <a:p>
            <a:r>
              <a:rPr lang="ru-RU" dirty="0"/>
              <a:t>						   </a:t>
            </a:r>
            <a:r>
              <a:rPr lang="ru-RU" dirty="0" err="1"/>
              <a:t>Выборка.СуммаОстаток</a:t>
            </a:r>
            <a:r>
              <a:rPr lang="ru-RU" dirty="0"/>
              <a:t> / </a:t>
            </a:r>
            <a:r>
              <a:rPr lang="ru-RU" dirty="0" err="1"/>
              <a:t>Выборка.КоличествоОстаток</a:t>
            </a:r>
            <a:r>
              <a:rPr lang="ru-RU" dirty="0"/>
              <a:t> * </a:t>
            </a:r>
            <a:r>
              <a:rPr lang="ru-RU" dirty="0" err="1"/>
              <a:t>Выборка.Количество</a:t>
            </a:r>
            <a:r>
              <a:rPr lang="ru-RU" dirty="0"/>
              <a:t>);</a:t>
            </a:r>
          </a:p>
          <a:p>
            <a:r>
              <a:rPr lang="ru-RU" dirty="0"/>
              <a:t>						   </a:t>
            </a:r>
          </a:p>
          <a:p>
            <a:r>
              <a:rPr lang="ru-RU" dirty="0"/>
              <a:t>		</a:t>
            </a:r>
            <a:r>
              <a:rPr lang="ru-RU" dirty="0" err="1"/>
              <a:t>СебестоимостьИтого</a:t>
            </a:r>
            <a:r>
              <a:rPr lang="ru-RU" dirty="0"/>
              <a:t> = </a:t>
            </a:r>
            <a:r>
              <a:rPr lang="ru-RU" dirty="0" err="1"/>
              <a:t>СебестоимостьИтого</a:t>
            </a:r>
            <a:r>
              <a:rPr lang="ru-RU" dirty="0"/>
              <a:t> + </a:t>
            </a:r>
            <a:r>
              <a:rPr lang="ru-RU" dirty="0" err="1"/>
              <a:t>Движение.Сумма</a:t>
            </a:r>
            <a:r>
              <a:rPr lang="ru-RU" dirty="0"/>
              <a:t>;						   </a:t>
            </a:r>
          </a:p>
          <a:p>
            <a:r>
              <a:rPr lang="ru-RU" dirty="0"/>
              <a:t>						   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Отказ Тогда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Движение.Сумма</a:t>
            </a:r>
            <a:r>
              <a:rPr lang="ru-RU" dirty="0"/>
              <a:t> 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// агентское вознаграждение</a:t>
            </a:r>
          </a:p>
          <a:p>
            <a:r>
              <a:rPr lang="ru-RU" dirty="0"/>
              <a:t>	Если Не </a:t>
            </a:r>
            <a:r>
              <a:rPr lang="ru-RU" dirty="0" err="1"/>
              <a:t>Агент.Пустая</a:t>
            </a:r>
            <a:r>
              <a:rPr lang="ru-RU" dirty="0"/>
              <a:t>() Тогда		</a:t>
            </a:r>
          </a:p>
          <a:p>
            <a:r>
              <a:rPr lang="ru-RU" dirty="0"/>
              <a:t>		Валюта = </a:t>
            </a:r>
            <a:r>
              <a:rPr lang="ru-RU" dirty="0" err="1"/>
              <a:t>ОбщегоНазначения.ВалютаАгента</a:t>
            </a:r>
            <a:r>
              <a:rPr lang="ru-RU" dirty="0"/>
              <a:t>(Агент);</a:t>
            </a:r>
          </a:p>
          <a:p>
            <a:r>
              <a:rPr lang="ru-RU" dirty="0"/>
              <a:t>		Курс = </a:t>
            </a:r>
            <a:r>
              <a:rPr lang="ru-RU" dirty="0" err="1"/>
              <a:t>РегистрыСведений.КурсыВалют.ПолучитьПоследнее</a:t>
            </a:r>
            <a:r>
              <a:rPr lang="ru-RU" dirty="0"/>
              <a:t>(Дата, Новый Структура("Валюта", Валюта)).Курс;</a:t>
            </a:r>
          </a:p>
          <a:p>
            <a:r>
              <a:rPr lang="ru-RU" dirty="0"/>
              <a:t>		Если Валюта &lt;&gt; </a:t>
            </a:r>
            <a:r>
              <a:rPr lang="ru-RU" dirty="0" err="1"/>
              <a:t>Справочники.Валюты.РоссийскийРубль</a:t>
            </a:r>
            <a:r>
              <a:rPr lang="ru-RU" dirty="0"/>
              <a:t> И Курс = 0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"Не указан курс валюты агента";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	Возврат;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Курс = ?(Курс = 0, 1, Курс);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</a:t>
            </a:r>
            <a:r>
              <a:rPr lang="ru-RU" dirty="0" err="1"/>
              <a:t>СуммаВознаграждения</a:t>
            </a:r>
            <a:r>
              <a:rPr lang="ru-RU" dirty="0"/>
              <a:t> = </a:t>
            </a:r>
            <a:r>
              <a:rPr lang="ru-RU" dirty="0" err="1"/>
              <a:t>Окр</a:t>
            </a:r>
            <a:r>
              <a:rPr lang="ru-RU" dirty="0"/>
              <a:t>(0.2*(</a:t>
            </a:r>
            <a:r>
              <a:rPr lang="ru-RU" dirty="0" err="1"/>
              <a:t>СуммаПоДокументу</a:t>
            </a:r>
            <a:r>
              <a:rPr lang="ru-RU" dirty="0"/>
              <a:t> - </a:t>
            </a:r>
            <a:r>
              <a:rPr lang="ru-RU" dirty="0" err="1"/>
              <a:t>СебестоимостьИтого</a:t>
            </a:r>
            <a:r>
              <a:rPr lang="ru-RU" dirty="0"/>
              <a:t>), 2);</a:t>
            </a:r>
          </a:p>
          <a:p>
            <a:r>
              <a:rPr lang="ru-RU" dirty="0"/>
              <a:t>		</a:t>
            </a:r>
            <a:r>
              <a:rPr lang="ru-RU" dirty="0" err="1"/>
              <a:t>СуммаВознагражденияВВалюте</a:t>
            </a:r>
            <a:r>
              <a:rPr lang="ru-RU" dirty="0"/>
              <a:t> =  </a:t>
            </a:r>
            <a:r>
              <a:rPr lang="ru-RU" dirty="0" err="1"/>
              <a:t>Окр</a:t>
            </a:r>
            <a:r>
              <a:rPr lang="ru-RU" dirty="0"/>
              <a:t>(</a:t>
            </a:r>
            <a:r>
              <a:rPr lang="ru-RU" dirty="0" err="1"/>
              <a:t>СуммаВознаграждения</a:t>
            </a:r>
            <a:r>
              <a:rPr lang="ru-RU" dirty="0"/>
              <a:t> / Курс, 2);</a:t>
            </a:r>
          </a:p>
          <a:p>
            <a:r>
              <a:rPr lang="ru-RU" dirty="0"/>
              <a:t>		Если </a:t>
            </a:r>
            <a:r>
              <a:rPr lang="ru-RU" dirty="0" err="1"/>
              <a:t>СуммаВознаграждения</a:t>
            </a:r>
            <a:r>
              <a:rPr lang="ru-RU" dirty="0"/>
              <a:t> &gt; 0 И </a:t>
            </a:r>
            <a:r>
              <a:rPr lang="ru-RU" dirty="0" err="1"/>
              <a:t>СуммаВознагражденияВВалюте</a:t>
            </a:r>
            <a:r>
              <a:rPr lang="ru-RU" dirty="0"/>
              <a:t> &gt; 0 Тогда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ПланыСчетов.Управленческий.Агенты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ПланыВидовХарактеристик.ВидыСубконто.Агенты</a:t>
            </a:r>
            <a:r>
              <a:rPr lang="ru-RU" dirty="0"/>
              <a:t>] = Агент;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Движение.СуммаВалКт</a:t>
            </a:r>
            <a:r>
              <a:rPr lang="ru-RU" dirty="0"/>
              <a:t> = </a:t>
            </a:r>
            <a:r>
              <a:rPr lang="ru-RU" dirty="0" err="1"/>
              <a:t>СуммаВознагражденияВВалюте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СуммаВознаграждения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		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399402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673233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, Склад);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ОтправлениеСписокНоменклатуры.Номенклатура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ОтправлениеСписокНоменклатуры.Количество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Документ.Отправление.СписокНоменклатуры</a:t>
            </a:r>
            <a:r>
              <a:rPr lang="ru-RU" dirty="0"/>
              <a:t> КАК </a:t>
            </a:r>
            <a:r>
              <a:rPr lang="ru-RU" dirty="0" err="1"/>
              <a:t>ОтправлениеСписокНоменклатуры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ОтправлениеСписокНоменклатуры.Ссылка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ОтправлениеСписокНоменклатуры.Номенклатура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</a:t>
            </a:r>
          </a:p>
          <a:p>
            <a:r>
              <a:rPr lang="ru-RU" dirty="0"/>
              <a:t>		|					И Субконто2 = &amp;Склад)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УправленческийОстатки.Субконто1";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&gt;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Выборка.Количество</a:t>
            </a:r>
            <a:r>
              <a:rPr lang="ru-RU" dirty="0"/>
              <a:t> - </a:t>
            </a:r>
            <a:r>
              <a:rPr lang="ru-RU" dirty="0" err="1"/>
              <a:t>Выборка.КоличествоОстаток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 / </a:t>
            </a:r>
            <a:r>
              <a:rPr lang="ru-RU" dirty="0" err="1"/>
              <a:t>Выборка.КоличествоОстаток</a:t>
            </a:r>
            <a:r>
              <a:rPr lang="ru-RU" dirty="0"/>
              <a:t> *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ПланыСчетов.Управленческий.ТоварыВПути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ПланыВидовХарактеристик.ВидыСубконто.ДокументыОтправления</a:t>
            </a:r>
            <a:r>
              <a:rPr lang="ru-RU" dirty="0"/>
              <a:t>] = Ссылка;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Склад;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Движение.КоличествоКт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265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986164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ПланыСчетов.Управленческий.ТоварыВПути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ПланыВидовХарактеристик.ВидыСубконто.ДокументыОтправления</a:t>
            </a:r>
            <a:r>
              <a:rPr lang="ru-RU" dirty="0"/>
              <a:t>, </a:t>
            </a:r>
            <a:r>
              <a:rPr lang="ru-RU" dirty="0" err="1"/>
              <a:t>ДокументОтправления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ПрибытиеСписокНоменклатуры.Номенклатура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ПрибытиеСписокНоменклатуры.Количество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Документ.Прибытие.СписокНоменклатуры</a:t>
            </a:r>
            <a:r>
              <a:rPr lang="ru-RU" dirty="0"/>
              <a:t> КАК </a:t>
            </a:r>
            <a:r>
              <a:rPr lang="ru-RU" dirty="0" err="1"/>
              <a:t>ПрибытиеСписокНоменклатуры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ПрибытиеСписокНоменклатуры.Ссылка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ПрибытиеСписокНоменклатуры.Номенклатура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СчетТоварыВПути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</a:t>
            </a:r>
          </a:p>
          <a:p>
            <a:r>
              <a:rPr lang="ru-RU" dirty="0"/>
              <a:t>		|					И Субконто2 = &amp;</a:t>
            </a:r>
            <a:r>
              <a:rPr lang="ru-RU" dirty="0" err="1"/>
              <a:t>ДокументОтправления</a:t>
            </a:r>
            <a:r>
              <a:rPr lang="ru-RU" dirty="0"/>
              <a:t>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УправленческийОстатки.Субконто1";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ПланыВидовХарактеристик.ВидыСубконто.ДокументыОтправления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ДокументОтправления</a:t>
            </a:r>
            <a:r>
              <a:rPr lang="ru-RU" dirty="0"/>
              <a:t>", </a:t>
            </a:r>
            <a:r>
              <a:rPr lang="ru-RU" dirty="0" err="1"/>
              <a:t>ДокументОтправления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СчетТоварыВПути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ПланыСчетов.Управленческий.ТоварыВПути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&gt;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Выборка.Количество</a:t>
            </a:r>
            <a:r>
              <a:rPr lang="ru-RU" dirty="0"/>
              <a:t> - </a:t>
            </a:r>
            <a:r>
              <a:rPr lang="ru-RU" dirty="0" err="1"/>
              <a:t>Выборка.КоличествоОстаток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 / </a:t>
            </a:r>
            <a:r>
              <a:rPr lang="ru-RU" dirty="0" err="1"/>
              <a:t>Выборка.КоличествоОстаток</a:t>
            </a:r>
            <a:r>
              <a:rPr lang="ru-RU" dirty="0"/>
              <a:t> *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Склад;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	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ПланыСчетов.Управленческий.ТоварыВПути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ПланыВидовХарактеристик.ВидыСубконто.ДокументыОтправления</a:t>
            </a:r>
            <a:r>
              <a:rPr lang="ru-RU" dirty="0"/>
              <a:t>] = </a:t>
            </a:r>
            <a:r>
              <a:rPr lang="ru-RU" dirty="0" err="1"/>
              <a:t>ДокументОтправления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Движение.КоличествоКт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			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266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78769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277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053136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, Склад);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ОтправлениеСписокНоменклатуры.Номенклатура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ОтправлениеСписокНоменклатуры.Количество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Документ.Отправление.СписокНоменклатуры</a:t>
            </a:r>
            <a:r>
              <a:rPr lang="ru-RU" dirty="0"/>
              <a:t> КАК </a:t>
            </a:r>
            <a:r>
              <a:rPr lang="ru-RU" dirty="0" err="1"/>
              <a:t>ОтправлениеСписокНоменклатуры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ОтправлениеСписокНоменклатуры.Ссылка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ОтправлениеСписокНоменклатуры.Номенклатура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</a:t>
            </a:r>
          </a:p>
          <a:p>
            <a:r>
              <a:rPr lang="ru-RU" dirty="0"/>
              <a:t>		|					И Субконто2 = &amp;Склад) КАК </a:t>
            </a:r>
            <a:r>
              <a:rPr lang="ru-RU" dirty="0" err="1"/>
              <a:t>УправленческийОстатки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УправленческийОстатки.Субконто1";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&gt;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Выборка.Количество</a:t>
            </a:r>
            <a:r>
              <a:rPr lang="ru-RU" dirty="0"/>
              <a:t> - </a:t>
            </a:r>
            <a:r>
              <a:rPr lang="ru-RU" dirty="0" err="1"/>
              <a:t>Выборка.КоличествоОстаток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Выборка.КоличествоОстаток</a:t>
            </a:r>
            <a:r>
              <a:rPr lang="ru-RU" dirty="0"/>
              <a:t> Тогда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</a:t>
            </a:r>
            <a:r>
              <a:rPr lang="ru-RU" dirty="0"/>
              <a:t> / </a:t>
            </a:r>
            <a:r>
              <a:rPr lang="ru-RU" dirty="0" err="1"/>
              <a:t>Выборка.КоличествоОстаток</a:t>
            </a:r>
            <a:r>
              <a:rPr lang="ru-RU" dirty="0"/>
              <a:t> *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ПланыСчетов.Управленческий.ТоварыВПути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ПланыВидовХарактеристик.ВидыСубконто.ДокументыОтправления</a:t>
            </a:r>
            <a:r>
              <a:rPr lang="ru-RU" dirty="0"/>
              <a:t>] = Ссылка;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Склад;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Движение.КоличествоКт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292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371116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ПланыСчетов.Управленческий.ТоварыВПути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ПланыВидовХарактеристик.ВидыСубконто.ДокументыОтправления</a:t>
            </a:r>
            <a:r>
              <a:rPr lang="ru-RU" dirty="0"/>
              <a:t>, </a:t>
            </a:r>
            <a:r>
              <a:rPr lang="ru-RU" dirty="0" err="1"/>
              <a:t>ДокументОтправления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УправленческийОстатки.Субконто1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УправленческийОстатки.КоличествоОстаток</a:t>
            </a:r>
            <a:r>
              <a:rPr lang="ru-RU" dirty="0"/>
              <a:t> КАК </a:t>
            </a:r>
            <a:r>
              <a:rPr lang="ru-RU" dirty="0" err="1"/>
              <a:t>КоличествоОстаток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УправленческийОстатки.СуммаОстаток</a:t>
            </a:r>
            <a:r>
              <a:rPr lang="ru-RU" dirty="0"/>
              <a:t> КАК </a:t>
            </a:r>
            <a:r>
              <a:rPr lang="ru-RU" dirty="0" err="1"/>
              <a:t>СуммаОстаток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(&amp;</a:t>
            </a:r>
            <a:r>
              <a:rPr lang="ru-RU" dirty="0" err="1"/>
              <a:t>МоментВремени</a:t>
            </a:r>
            <a:r>
              <a:rPr lang="ru-RU" dirty="0"/>
              <a:t>, Счет = &amp;</a:t>
            </a:r>
            <a:r>
              <a:rPr lang="ru-RU" dirty="0" err="1"/>
              <a:t>СчетТоварыВПути</a:t>
            </a:r>
            <a:r>
              <a:rPr lang="ru-RU" dirty="0"/>
              <a:t>, &amp;</a:t>
            </a:r>
            <a:r>
              <a:rPr lang="ru-RU" dirty="0" err="1"/>
              <a:t>ВидыСубконто</a:t>
            </a:r>
            <a:r>
              <a:rPr lang="ru-RU" dirty="0"/>
              <a:t>, Субконто2 = &amp;</a:t>
            </a:r>
            <a:r>
              <a:rPr lang="ru-RU" dirty="0" err="1"/>
              <a:t>ДокументОтправления</a:t>
            </a:r>
            <a:r>
              <a:rPr lang="ru-RU" dirty="0"/>
              <a:t>) КАК </a:t>
            </a:r>
            <a:r>
              <a:rPr lang="ru-RU" dirty="0" err="1"/>
              <a:t>УправленческийОстатки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ПланыВидовХарактеристик.ВидыСубконто.ДокументыОтправления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</a:t>
            </a:r>
            <a:r>
              <a:rPr lang="ru-RU" dirty="0"/>
              <a:t>", </a:t>
            </a:r>
            <a:r>
              <a:rPr lang="ru-RU" dirty="0" err="1"/>
              <a:t>ВидыСубконто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ДокументОтправления</a:t>
            </a:r>
            <a:r>
              <a:rPr lang="ru-RU" dirty="0"/>
              <a:t>", </a:t>
            </a:r>
            <a:r>
              <a:rPr lang="ru-RU" dirty="0" err="1"/>
              <a:t>ДокументОтправления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СчетТоварыВПути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ПланыСчетов.Управленческий.ТоварыВПути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Если </a:t>
            </a:r>
            <a:r>
              <a:rPr lang="ru-RU" dirty="0" err="1"/>
              <a:t>РезультатЗапроса.Пустой</a:t>
            </a:r>
            <a:r>
              <a:rPr lang="ru-RU" dirty="0"/>
              <a:t>() Тогда</a:t>
            </a:r>
          </a:p>
          <a:p>
            <a:r>
              <a:rPr lang="ru-RU" dirty="0"/>
              <a:t>		Отказ = Истина;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Сообщение.Текст</a:t>
            </a:r>
            <a:r>
              <a:rPr lang="ru-RU" dirty="0"/>
              <a:t> = "Нет данных для формирования документа";</a:t>
            </a:r>
          </a:p>
          <a:p>
            <a:r>
              <a:rPr lang="ru-RU" dirty="0"/>
              <a:t>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Возврат;</a:t>
            </a:r>
          </a:p>
          <a:p>
            <a:r>
              <a:rPr lang="ru-RU" dirty="0"/>
              <a:t>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Склад;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Выборка.КоличествоОстаток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ПланыСчетов.Управленческий.ТоварыВПути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ПланыВидовХарактеристик.ВидыСубконто.ДокументыОтправления</a:t>
            </a:r>
            <a:r>
              <a:rPr lang="ru-RU" dirty="0"/>
              <a:t>] = </a:t>
            </a:r>
            <a:r>
              <a:rPr lang="ru-RU" dirty="0" err="1"/>
              <a:t>ДокументОтправления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Движение.КоличествоКт</a:t>
            </a:r>
            <a:r>
              <a:rPr lang="ru-RU" dirty="0"/>
              <a:t> = </a:t>
            </a:r>
            <a:r>
              <a:rPr lang="ru-RU" dirty="0" err="1"/>
              <a:t>Выборка.КоличествоОстаток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Выборка.СуммаОстаток</a:t>
            </a:r>
            <a:r>
              <a:rPr lang="ru-RU" dirty="0"/>
              <a:t>;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293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17768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11761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ПриходнаяНакладнаяСписокНоменклатуры.Сумма</a:t>
            </a:r>
            <a:r>
              <a:rPr lang="ru-RU" dirty="0"/>
              <a:t>) КАК Сумма,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ПриходнаяНакладнаяСписокНоменклатуры.СрокГодности</a:t>
            </a:r>
            <a:r>
              <a:rPr lang="ru-RU" dirty="0"/>
              <a:t> КАК </a:t>
            </a:r>
            <a:r>
              <a:rPr lang="ru-RU" dirty="0" err="1"/>
              <a:t>СрокГодности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Документ.ПриходнаяНакладная.СписокНоменклатуры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ПриходнаяНакладнаяСписокНоменклатуры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ПриходнаяНакладнаяСписокНоменклатуры.СрокГодности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ПланыВидовХарактеристик.ВидыСубконто.СрокиГодности</a:t>
            </a:r>
            <a:r>
              <a:rPr lang="ru-RU" dirty="0"/>
              <a:t>] = </a:t>
            </a:r>
            <a:r>
              <a:rPr lang="ru-RU" dirty="0" err="1"/>
              <a:t>Выборка.СрокГодности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Движение.КоличествоДт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ПланыСчетов.Управленческий.Поставщики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endParaRPr lang="ru-RU" dirty="0"/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7460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УправленческийОстаткиПоСрокамГодности.Субконто2 КАК </a:t>
            </a:r>
            <a:r>
              <a:rPr lang="ru-RU" dirty="0" err="1"/>
              <a:t>СрокГодности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УправленческийОстаткиПоСрокамГодности.КоличествоОстаток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КоличествоОстатокПоСрокуГодности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УправленческийОстаткиПоТоварам.КоличествоОстаток</a:t>
            </a:r>
            <a:r>
              <a:rPr lang="ru-RU" dirty="0"/>
              <a:t> КАК </a:t>
            </a:r>
            <a:r>
              <a:rPr lang="ru-RU" dirty="0" err="1"/>
              <a:t>КоличествоОстатокПоТовару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УправленческийОстаткиПоТоварам.СуммаОстаток</a:t>
            </a:r>
            <a:r>
              <a:rPr lang="ru-RU" dirty="0"/>
              <a:t> КАК </a:t>
            </a:r>
            <a:r>
              <a:rPr lang="ru-RU" dirty="0" err="1"/>
              <a:t>СуммаОстатокПоТовару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ВидыСубконтоСрокиГодности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УправленческийОстаткиПоСрокамГодности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УправленческийОстаткиПоСрокамГодности.Субконто1</a:t>
            </a:r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УправленческийОстаткиПоТоварам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УправленческийОстаткиПоТоварам.Субконто1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|УПОРЯДОЧИТЬ ПО</a:t>
            </a:r>
          </a:p>
          <a:p>
            <a:r>
              <a:rPr lang="ru-RU" dirty="0"/>
              <a:t>		|	</a:t>
            </a:r>
            <a:r>
              <a:rPr lang="ru-RU" dirty="0" err="1"/>
              <a:t>СрокГодности</a:t>
            </a:r>
            <a:endParaRPr lang="ru-RU" dirty="0"/>
          </a:p>
          <a:p>
            <a:r>
              <a:rPr lang="ru-RU" dirty="0"/>
              <a:t>		|ИТОГИ</a:t>
            </a:r>
          </a:p>
          <a:p>
            <a:r>
              <a:rPr lang="ru-RU" dirty="0"/>
              <a:t>		|	МАКСИМУМ(Количество),</a:t>
            </a:r>
          </a:p>
          <a:p>
            <a:r>
              <a:rPr lang="ru-RU" dirty="0"/>
              <a:t>		|	СУММА(</a:t>
            </a:r>
            <a:r>
              <a:rPr lang="ru-RU" dirty="0" err="1"/>
              <a:t>КоличествоОстатокПоСрокуГодности</a:t>
            </a:r>
            <a:r>
              <a:rPr lang="ru-RU" dirty="0"/>
              <a:t>),</a:t>
            </a:r>
          </a:p>
          <a:p>
            <a:r>
              <a:rPr lang="ru-RU" dirty="0"/>
              <a:t>		|	МАКСИМУМ(</a:t>
            </a:r>
            <a:r>
              <a:rPr lang="ru-RU" dirty="0" err="1"/>
              <a:t>КоличествоОстатокПоТовару</a:t>
            </a:r>
            <a:r>
              <a:rPr lang="ru-RU" dirty="0"/>
              <a:t>),</a:t>
            </a:r>
          </a:p>
          <a:p>
            <a:r>
              <a:rPr lang="ru-RU" dirty="0"/>
              <a:t>		|	МАКСИМУМ(</a:t>
            </a:r>
            <a:r>
              <a:rPr lang="ru-RU" dirty="0" err="1"/>
              <a:t>СуммаОстатокПоТовару</a:t>
            </a:r>
            <a:r>
              <a:rPr lang="ru-RU" dirty="0"/>
              <a:t>)</a:t>
            </a:r>
          </a:p>
          <a:p>
            <a:r>
              <a:rPr lang="ru-RU" dirty="0"/>
              <a:t>		|ПО</a:t>
            </a:r>
          </a:p>
          <a:p>
            <a:r>
              <a:rPr lang="ru-RU" dirty="0"/>
              <a:t>		|	Номенклатура";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ВидыСубконтоСрокиГодности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ВидыСубконтоСрокиГодности.Добавить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ВидыСубконтоСрокиГодности.Добавить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ПланыВидовХарактеристик.ВидыСубконто.СрокиГодности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ВидыСубконтоСрокиГодности</a:t>
            </a:r>
            <a:r>
              <a:rPr lang="ru-RU" dirty="0"/>
              <a:t>", </a:t>
            </a:r>
            <a:r>
              <a:rPr lang="ru-RU" dirty="0" err="1"/>
              <a:t>ВидыСубконтоСрокиГодности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ВидыСубконтоНоменклатура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ВидыСубконтоНоменклатура.Добавить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ВидыСубконтоНоменклатура</a:t>
            </a:r>
            <a:r>
              <a:rPr lang="ru-RU" dirty="0"/>
              <a:t>",  </a:t>
            </a:r>
            <a:r>
              <a:rPr lang="ru-RU" dirty="0" err="1"/>
              <a:t>ВидыСубконтоНоменклатура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ВыборкаНоменклатура</a:t>
            </a:r>
            <a:r>
              <a:rPr lang="ru-RU" dirty="0"/>
              <a:t> = </a:t>
            </a:r>
            <a:r>
              <a:rPr lang="ru-RU" dirty="0" err="1"/>
              <a:t>РезультатЗапроса.Выбрать</a:t>
            </a:r>
            <a:r>
              <a:rPr lang="ru-RU" dirty="0"/>
              <a:t>(</a:t>
            </a:r>
            <a:r>
              <a:rPr lang="ru-RU" dirty="0" err="1"/>
              <a:t>ОбходРезультатаЗапроса.ПоГруппировкам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ВыборкаНоменклатура.Следующий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&gt; </a:t>
            </a:r>
            <a:r>
              <a:rPr lang="ru-RU" dirty="0" err="1"/>
              <a:t>ВыборкаНоменклатура.КоличествоОстатокПоТовару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ВыборкаНоменклатура.НоменклатураПредставление</a:t>
            </a:r>
            <a:r>
              <a:rPr lang="ru-RU" dirty="0"/>
              <a:t>, </a:t>
            </a:r>
          </a:p>
          <a:p>
            <a:r>
              <a:rPr lang="ru-RU" dirty="0"/>
              <a:t>			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- </a:t>
            </a:r>
            <a:r>
              <a:rPr lang="ru-RU" dirty="0" err="1"/>
              <a:t>ВыборкаНоменклатура.КоличествоОстатокПоТовару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СебестоимостьИтого</a:t>
            </a:r>
            <a:r>
              <a:rPr lang="ru-RU" dirty="0"/>
              <a:t> = 0;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ВыборкаДетальныеЗаписи</a:t>
            </a:r>
            <a:r>
              <a:rPr lang="ru-RU" dirty="0"/>
              <a:t> = </a:t>
            </a:r>
            <a:r>
              <a:rPr lang="ru-RU" dirty="0" err="1"/>
              <a:t>ВыборкаНоменклатура.Выбрать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Пока </a:t>
            </a:r>
            <a:r>
              <a:rPr lang="ru-RU" dirty="0" err="1"/>
              <a:t>ВыборкаДетальныеЗаписи.Следующий</a:t>
            </a:r>
            <a:r>
              <a:rPr lang="ru-RU" dirty="0"/>
              <a:t>() И </a:t>
            </a:r>
            <a:r>
              <a:rPr lang="ru-RU" dirty="0" err="1"/>
              <a:t>КоличествоСписать</a:t>
            </a:r>
            <a:r>
              <a:rPr lang="ru-RU" dirty="0"/>
              <a:t> &gt; 0 Цикл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Количество = Мин(</a:t>
            </a:r>
            <a:r>
              <a:rPr lang="ru-RU" dirty="0" err="1"/>
              <a:t>КоличествоСписать</a:t>
            </a:r>
            <a:r>
              <a:rPr lang="ru-RU" dirty="0"/>
              <a:t>, </a:t>
            </a:r>
            <a:r>
              <a:rPr lang="ru-RU" dirty="0" err="1"/>
              <a:t>ВыборкаДетальныеЗаписи.КоличествоОстатокПоСрокуГодности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Если </a:t>
            </a:r>
            <a:r>
              <a:rPr lang="ru-RU" dirty="0" err="1"/>
              <a:t>ВыборкаНоменклатура.Количество</a:t>
            </a:r>
            <a:r>
              <a:rPr lang="ru-RU" dirty="0"/>
              <a:t> = </a:t>
            </a:r>
            <a:r>
              <a:rPr lang="ru-RU" dirty="0" err="1"/>
              <a:t>ВыборкаНоменклатура.КоличествоОстатокПоТовару</a:t>
            </a:r>
            <a:r>
              <a:rPr lang="ru-RU" dirty="0"/>
              <a:t> И</a:t>
            </a:r>
          </a:p>
          <a:p>
            <a:r>
              <a:rPr lang="ru-RU" dirty="0"/>
              <a:t>				 Количество = </a:t>
            </a:r>
            <a:r>
              <a:rPr lang="ru-RU" dirty="0" err="1"/>
              <a:t>КоличествоСписать</a:t>
            </a:r>
            <a:r>
              <a:rPr lang="ru-RU" dirty="0"/>
              <a:t> Тогда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ВыборкаНоменклатура.СуммаОстатокПоТовару</a:t>
            </a:r>
            <a:r>
              <a:rPr lang="ru-RU" dirty="0"/>
              <a:t> - </a:t>
            </a:r>
            <a:r>
              <a:rPr lang="ru-RU" dirty="0" err="1"/>
              <a:t>СебестоимостьИтого</a:t>
            </a:r>
            <a:r>
              <a:rPr lang="ru-RU" dirty="0"/>
              <a:t>;	</a:t>
            </a:r>
          </a:p>
          <a:p>
            <a:r>
              <a:rPr lang="ru-RU" dirty="0"/>
              <a:t>			Иначе	</a:t>
            </a:r>
          </a:p>
          <a:p>
            <a:r>
              <a:rPr lang="ru-RU" dirty="0"/>
              <a:t>				Себестоимость = </a:t>
            </a:r>
            <a:r>
              <a:rPr lang="ru-RU" dirty="0" err="1"/>
              <a:t>ВыборкаНоменклатура.СуммаОстатокПоТовару</a:t>
            </a:r>
            <a:r>
              <a:rPr lang="ru-RU" dirty="0"/>
              <a:t> / </a:t>
            </a:r>
          </a:p>
          <a:p>
            <a:r>
              <a:rPr lang="ru-RU" dirty="0"/>
              <a:t>								</a:t>
            </a:r>
            <a:r>
              <a:rPr lang="ru-RU" dirty="0" err="1"/>
              <a:t>ВыборкаНоменклатура.КоличествоОстатокПоТовару</a:t>
            </a:r>
            <a:r>
              <a:rPr lang="ru-RU" dirty="0"/>
              <a:t> * Количество;</a:t>
            </a:r>
          </a:p>
          <a:p>
            <a:r>
              <a:rPr lang="ru-RU" dirty="0"/>
              <a:t>	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					</a:t>
            </a:r>
          </a:p>
          <a:p>
            <a:r>
              <a:rPr lang="ru-RU" dirty="0"/>
              <a:t>	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ВыборкаДетальныеЗаписи.Номенклатура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ПланыВидовХарактеристик.ВидыСубконто.СрокиГодности</a:t>
            </a:r>
            <a:r>
              <a:rPr lang="ru-RU" dirty="0"/>
              <a:t>] = </a:t>
            </a:r>
            <a:r>
              <a:rPr lang="ru-RU" dirty="0" err="1"/>
              <a:t>ВыборкаДетальныеЗаписи.СрокГодности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Движение.КоличествоКт</a:t>
            </a:r>
            <a:r>
              <a:rPr lang="ru-RU" dirty="0"/>
              <a:t> =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						</a:t>
            </a:r>
          </a:p>
          <a:p>
            <a:r>
              <a:rPr lang="ru-RU" dirty="0"/>
              <a:t>			</a:t>
            </a:r>
            <a:r>
              <a:rPr lang="ru-RU" dirty="0" err="1"/>
              <a:t>КоличествоСписать</a:t>
            </a:r>
            <a:r>
              <a:rPr lang="ru-RU" dirty="0"/>
              <a:t> = </a:t>
            </a:r>
            <a:r>
              <a:rPr lang="ru-RU" dirty="0" err="1"/>
              <a:t>КоличествоСписать</a:t>
            </a:r>
            <a:r>
              <a:rPr lang="ru-RU" dirty="0"/>
              <a:t> - Количество;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	</a:t>
            </a:r>
            <a:r>
              <a:rPr lang="ru-RU" dirty="0" err="1"/>
              <a:t>СебестоимостьИтого</a:t>
            </a:r>
            <a:r>
              <a:rPr lang="ru-RU" dirty="0"/>
              <a:t> = </a:t>
            </a:r>
            <a:r>
              <a:rPr lang="ru-RU" dirty="0" err="1"/>
              <a:t>СебестоимостьИтого</a:t>
            </a:r>
            <a:r>
              <a:rPr lang="ru-RU" dirty="0"/>
              <a:t> + </a:t>
            </a:r>
            <a:r>
              <a:rPr lang="ru-RU" dirty="0" err="1"/>
              <a:t>Движение.Сумма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Движение.Сумма</a:t>
            </a:r>
            <a:r>
              <a:rPr lang="ru-RU" dirty="0"/>
              <a:t>  = </a:t>
            </a:r>
            <a:r>
              <a:rPr lang="ru-RU" dirty="0" err="1"/>
              <a:t>СуммаПоДокументу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44552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Начинаем с базы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0911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  <a:r>
              <a:rPr lang="ru-RU" dirty="0" err="1"/>
              <a:t>Движения.Записать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Блокировка = Новый </a:t>
            </a:r>
            <a:r>
              <a:rPr lang="ru-RU" dirty="0" err="1"/>
              <a:t>БлокировкаДанных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</a:t>
            </a:r>
            <a:r>
              <a:rPr lang="ru-RU" dirty="0"/>
              <a:t> = </a:t>
            </a:r>
            <a:r>
              <a:rPr lang="ru-RU" dirty="0" err="1"/>
              <a:t>Блокировка.Добавить</a:t>
            </a:r>
            <a:r>
              <a:rPr lang="ru-RU" dirty="0"/>
              <a:t>("</a:t>
            </a:r>
            <a:r>
              <a:rPr lang="ru-RU" dirty="0" err="1"/>
              <a:t>РегистрБухгалтерии.Управленческий</a:t>
            </a:r>
            <a:r>
              <a:rPr lang="ru-RU" dirty="0"/>
              <a:t>");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ЭлементБлокировки.Режим</a:t>
            </a:r>
            <a:r>
              <a:rPr lang="ru-RU" dirty="0"/>
              <a:t> = </a:t>
            </a:r>
            <a:r>
              <a:rPr lang="ru-RU" dirty="0" err="1"/>
              <a:t>РежимБлокировкиДанных.Исключительный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ЭлементБлокировки.УстановитьЗначение</a:t>
            </a:r>
            <a:r>
              <a:rPr lang="ru-RU" dirty="0"/>
              <a:t>("Счет",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ЭлементБлокировки.ИсточникДанных</a:t>
            </a:r>
            <a:r>
              <a:rPr lang="ru-RU" dirty="0"/>
              <a:t> = </a:t>
            </a:r>
            <a:r>
              <a:rPr lang="ru-RU" dirty="0" err="1"/>
              <a:t>СписокНоменклатуры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ЭлементБлокировки.ИспользоватьИзИсточникаДанных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, "Номенклатура");</a:t>
            </a:r>
          </a:p>
          <a:p>
            <a:r>
              <a:rPr lang="ru-RU" dirty="0"/>
              <a:t>	</a:t>
            </a:r>
            <a:r>
              <a:rPr lang="ru-RU" dirty="0" err="1"/>
              <a:t>Блокировка.Заблокировать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РасходнаяНакладнаяСписокНоменклатуры.Количество</a:t>
            </a:r>
            <a:r>
              <a:rPr lang="ru-RU" dirty="0"/>
              <a:t>) КАК Количество,</a:t>
            </a:r>
          </a:p>
          <a:p>
            <a:r>
              <a:rPr lang="ru-RU" dirty="0"/>
              <a:t>		|	СУММА(</a:t>
            </a:r>
            <a:r>
              <a:rPr lang="ru-RU" dirty="0" err="1"/>
              <a:t>РасходнаяНакладнаяСписокНоменклатуры.Сумма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|ПОМЕСТИТЬ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Документ.РасходнаяНакладная.СписокНоменклатуры</a:t>
            </a:r>
            <a:r>
              <a:rPr lang="ru-RU" dirty="0"/>
              <a:t> КАК </a:t>
            </a:r>
            <a:r>
              <a:rPr lang="ru-RU" dirty="0" err="1"/>
              <a:t>РасходнаяНакладнаяСписокНоменклатуры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РасходнаяНакладнаяСписокНоменклатуры.Номенклатура</a:t>
            </a:r>
            <a:endParaRPr lang="ru-RU" dirty="0"/>
          </a:p>
          <a:p>
            <a:r>
              <a:rPr lang="ru-RU" dirty="0"/>
              <a:t>		|</a:t>
            </a:r>
          </a:p>
          <a:p>
            <a:r>
              <a:rPr lang="ru-RU" dirty="0"/>
              <a:t>		|ИНДЕКСИРОВАТЬ ПО</a:t>
            </a:r>
          </a:p>
          <a:p>
            <a:r>
              <a:rPr lang="ru-RU" dirty="0"/>
              <a:t>		|	Номенклатура</a:t>
            </a:r>
          </a:p>
          <a:p>
            <a:r>
              <a:rPr lang="ru-RU" dirty="0"/>
              <a:t>		|;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|////////////////////////////////////////////////////////////////////////////////</a:t>
            </a:r>
          </a:p>
          <a:p>
            <a:r>
              <a:rPr lang="ru-RU" dirty="0"/>
              <a:t>		|ВЫБРАТЬ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втТЧТовары.Номенклатура.Представление</a:t>
            </a:r>
            <a:r>
              <a:rPr lang="ru-RU" dirty="0"/>
              <a:t> КАК </a:t>
            </a:r>
            <a:r>
              <a:rPr lang="ru-RU" dirty="0" err="1"/>
              <a:t>НоменклатураПредставление</a:t>
            </a:r>
            <a:r>
              <a:rPr lang="ru-RU" dirty="0"/>
              <a:t>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втТЧТовары.Количество</a:t>
            </a:r>
            <a:r>
              <a:rPr lang="ru-RU" dirty="0"/>
              <a:t> КАК Количество,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втТЧТовары.Сумма</a:t>
            </a:r>
            <a:r>
              <a:rPr lang="ru-RU" dirty="0"/>
              <a:t> КАК Сумма,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УправленческийОстаткиПоСкладу.КоличествоОстаток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КоличествоОстатокНаСкладе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УправленческийОстаткиПоКомпании.КоличествоОстаток</a:t>
            </a:r>
            <a:r>
              <a:rPr lang="ru-RU" dirty="0"/>
              <a:t>, 0) КАК </a:t>
            </a:r>
            <a:r>
              <a:rPr lang="ru-RU" dirty="0" err="1"/>
              <a:t>КоличествоОстатокВКомпании</a:t>
            </a:r>
            <a:r>
              <a:rPr lang="ru-RU" dirty="0"/>
              <a:t>,</a:t>
            </a:r>
          </a:p>
          <a:p>
            <a:r>
              <a:rPr lang="ru-RU" dirty="0"/>
              <a:t>		|	ЕСТЬNULL(</a:t>
            </a:r>
            <a:r>
              <a:rPr lang="ru-RU" dirty="0" err="1"/>
              <a:t>УправленческийОстаткиПоКомпании.СуммаОстаток</a:t>
            </a:r>
            <a:r>
              <a:rPr lang="ru-RU" dirty="0"/>
              <a:t>, 0) КАК </a:t>
            </a:r>
            <a:r>
              <a:rPr lang="ru-RU" dirty="0" err="1"/>
              <a:t>СуммаОстатокВКомпании</a:t>
            </a:r>
            <a:endParaRPr lang="ru-RU" dirty="0"/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endParaRPr lang="ru-RU" dirty="0"/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ВидыСубконтоНоменклатураСклад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	(ВЫБРАТЬ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	ИЗ</a:t>
            </a:r>
          </a:p>
          <a:p>
            <a:r>
              <a:rPr lang="ru-RU" dirty="0"/>
              <a:t>		|	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</a:t>
            </a:r>
          </a:p>
          <a:p>
            <a:r>
              <a:rPr lang="ru-RU" dirty="0"/>
              <a:t>		|					И Субконто2 = &amp;Склад) КАК </a:t>
            </a:r>
            <a:r>
              <a:rPr lang="ru-RU" dirty="0" err="1"/>
              <a:t>УправленческийОстаткиПоСкладу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УправленческийОстаткиПоСкладу.Субконто1</a:t>
            </a:r>
          </a:p>
          <a:p>
            <a:r>
              <a:rPr lang="ru-RU" dirty="0"/>
              <a:t>		|		ЛЕВОЕ СОЕДИНЕНИЕ </a:t>
            </a:r>
            <a:r>
              <a:rPr lang="ru-RU" dirty="0" err="1"/>
              <a:t>РегистрБухгалтерии.Управленческий.Остатки</a:t>
            </a:r>
            <a:r>
              <a:rPr lang="ru-RU" dirty="0"/>
              <a:t>(</a:t>
            </a:r>
          </a:p>
          <a:p>
            <a:r>
              <a:rPr lang="ru-RU" dirty="0"/>
              <a:t>		|				&amp;</a:t>
            </a:r>
            <a:r>
              <a:rPr lang="ru-RU" dirty="0" err="1"/>
              <a:t>МоментВремени</a:t>
            </a:r>
            <a:r>
              <a:rPr lang="ru-RU" dirty="0"/>
              <a:t>,</a:t>
            </a:r>
          </a:p>
          <a:p>
            <a:r>
              <a:rPr lang="ru-RU" dirty="0"/>
              <a:t>		|				Счет = &amp;</a:t>
            </a:r>
            <a:r>
              <a:rPr lang="ru-RU" dirty="0" err="1"/>
              <a:t>СчетТовары</a:t>
            </a:r>
            <a:r>
              <a:rPr lang="ru-RU" dirty="0"/>
              <a:t>,</a:t>
            </a:r>
          </a:p>
          <a:p>
            <a:r>
              <a:rPr lang="ru-RU" dirty="0"/>
              <a:t>		|				&amp;</a:t>
            </a:r>
            <a:r>
              <a:rPr lang="ru-RU" dirty="0" err="1"/>
              <a:t>ВидСубконтоНоменклатура</a:t>
            </a:r>
            <a:r>
              <a:rPr lang="ru-RU" dirty="0"/>
              <a:t>,</a:t>
            </a:r>
          </a:p>
          <a:p>
            <a:r>
              <a:rPr lang="ru-RU" dirty="0"/>
              <a:t>		|				Субконто1 В</a:t>
            </a:r>
          </a:p>
          <a:p>
            <a:r>
              <a:rPr lang="ru-RU" dirty="0"/>
              <a:t>		|					(ВЫБРАТЬ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втТЧТовары.Номенклатура</a:t>
            </a:r>
            <a:r>
              <a:rPr lang="ru-RU" dirty="0"/>
              <a:t> КАК Номенклатура</a:t>
            </a:r>
          </a:p>
          <a:p>
            <a:r>
              <a:rPr lang="ru-RU" dirty="0"/>
              <a:t>		|					ИЗ</a:t>
            </a:r>
          </a:p>
          <a:p>
            <a:r>
              <a:rPr lang="ru-RU" dirty="0"/>
              <a:t>		|						</a:t>
            </a:r>
            <a:r>
              <a:rPr lang="ru-RU" dirty="0" err="1"/>
              <a:t>втТЧТовары</a:t>
            </a:r>
            <a:r>
              <a:rPr lang="ru-RU" dirty="0"/>
              <a:t> КАК </a:t>
            </a:r>
            <a:r>
              <a:rPr lang="ru-RU" dirty="0" err="1"/>
              <a:t>втТЧТовары</a:t>
            </a:r>
            <a:r>
              <a:rPr lang="ru-RU" dirty="0"/>
              <a:t>)) КАК </a:t>
            </a:r>
            <a:r>
              <a:rPr lang="ru-RU" dirty="0" err="1"/>
              <a:t>УправленческийОстаткиПоКомпании</a:t>
            </a:r>
            <a:endParaRPr lang="ru-RU" dirty="0"/>
          </a:p>
          <a:p>
            <a:r>
              <a:rPr lang="ru-RU" dirty="0"/>
              <a:t>		|		ПО </a:t>
            </a:r>
            <a:r>
              <a:rPr lang="ru-RU" dirty="0" err="1"/>
              <a:t>втТЧТовары.Номенклатура</a:t>
            </a:r>
            <a:r>
              <a:rPr lang="ru-RU" dirty="0"/>
              <a:t> = УправленческийОстаткиПоКомпании.Субконто1";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ВидыСубконтоНоменклатураСклад</a:t>
            </a:r>
            <a:r>
              <a:rPr lang="ru-RU" dirty="0"/>
              <a:t> = Новый Массив;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ВидыСубконтоНоменклатураСклад.Добавить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ВидыСубконтоНоменклатураСклад.Добавить</a:t>
            </a:r>
            <a:r>
              <a:rPr lang="ru-RU" dirty="0"/>
              <a:t>(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ВидыСубконтоНоменклатураСклад</a:t>
            </a:r>
            <a:r>
              <a:rPr lang="ru-RU" dirty="0"/>
              <a:t>", </a:t>
            </a:r>
            <a:r>
              <a:rPr lang="ru-RU" dirty="0" err="1"/>
              <a:t>ВидыСубконтоНоменклатураСклад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ВидСубконтоНоменклатура</a:t>
            </a:r>
            <a:r>
              <a:rPr lang="ru-RU" dirty="0"/>
              <a:t>", 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МоментВремени</a:t>
            </a:r>
            <a:r>
              <a:rPr lang="ru-RU" dirty="0"/>
              <a:t>", </a:t>
            </a:r>
            <a:r>
              <a:rPr lang="ru-RU" dirty="0" err="1"/>
              <a:t>МоментВремени</a:t>
            </a:r>
            <a:r>
              <a:rPr lang="ru-RU" dirty="0"/>
              <a:t>());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("Склад", Склад);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</a:t>
            </a:r>
            <a:r>
              <a:rPr lang="ru-RU" dirty="0" err="1"/>
              <a:t>СчетТовары</a:t>
            </a:r>
            <a:r>
              <a:rPr lang="ru-RU" dirty="0"/>
              <a:t>",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&gt; </a:t>
            </a:r>
            <a:r>
              <a:rPr lang="ru-RU" dirty="0" err="1"/>
              <a:t>Выборка.КоличествоОстатокНаСкладе</a:t>
            </a:r>
            <a:r>
              <a:rPr lang="ru-RU" dirty="0"/>
              <a:t> Тогда</a:t>
            </a:r>
          </a:p>
          <a:p>
            <a:r>
              <a:rPr lang="ru-RU" dirty="0"/>
              <a:t>			Отказ = Истина;</a:t>
            </a:r>
          </a:p>
          <a:p>
            <a:r>
              <a:rPr lang="ru-RU" dirty="0"/>
              <a:t>			Сообщение = Новый </a:t>
            </a:r>
            <a:r>
              <a:rPr lang="ru-RU" dirty="0" err="1"/>
              <a:t>СообщениеПользователю</a:t>
            </a:r>
            <a:r>
              <a:rPr lang="ru-RU" dirty="0"/>
              <a:t>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Сообщение.Текст</a:t>
            </a:r>
            <a:r>
              <a:rPr lang="ru-RU" dirty="0"/>
              <a:t> = </a:t>
            </a:r>
            <a:r>
              <a:rPr lang="ru-RU" dirty="0" err="1"/>
              <a:t>СтрШаблон</a:t>
            </a:r>
            <a:r>
              <a:rPr lang="ru-RU" dirty="0"/>
              <a:t>("Недостаточно товара %1 в количестве %2",</a:t>
            </a:r>
          </a:p>
          <a:p>
            <a:r>
              <a:rPr lang="ru-RU" dirty="0"/>
              <a:t>			</a:t>
            </a:r>
            <a:r>
              <a:rPr lang="ru-RU" dirty="0" err="1"/>
              <a:t>Выборка.НоменклатураПредставление</a:t>
            </a:r>
            <a:r>
              <a:rPr lang="ru-RU" dirty="0"/>
              <a:t>, </a:t>
            </a:r>
            <a:r>
              <a:rPr lang="ru-RU" dirty="0" err="1"/>
              <a:t>Выборка.Количество</a:t>
            </a:r>
            <a:r>
              <a:rPr lang="ru-RU" dirty="0"/>
              <a:t> - </a:t>
            </a:r>
            <a:r>
              <a:rPr lang="ru-RU" dirty="0" err="1"/>
              <a:t>Выборка.КоличествоОстатокНаСкладе</a:t>
            </a:r>
            <a:r>
              <a:rPr lang="ru-RU" dirty="0"/>
              <a:t>);</a:t>
            </a:r>
          </a:p>
          <a:p>
            <a:r>
              <a:rPr lang="ru-RU" dirty="0"/>
              <a:t>			</a:t>
            </a:r>
            <a:r>
              <a:rPr lang="ru-RU" dirty="0" err="1"/>
              <a:t>Сообщение.Сообщить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Если Отказ Тогда</a:t>
            </a:r>
          </a:p>
          <a:p>
            <a:r>
              <a:rPr lang="ru-RU" dirty="0"/>
              <a:t>			Продолжить;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// себестоимость</a:t>
            </a:r>
          </a:p>
          <a:p>
            <a:r>
              <a:rPr lang="ru-RU" dirty="0"/>
              <a:t>		Если </a:t>
            </a:r>
            <a:r>
              <a:rPr lang="ru-RU" dirty="0" err="1"/>
              <a:t>Выборка.Количество</a:t>
            </a:r>
            <a:r>
              <a:rPr lang="ru-RU" dirty="0"/>
              <a:t> = </a:t>
            </a:r>
            <a:r>
              <a:rPr lang="ru-RU" dirty="0" err="1"/>
              <a:t>Выборка.КоличествоОстатокВКомпании</a:t>
            </a:r>
            <a:r>
              <a:rPr lang="ru-RU" dirty="0"/>
              <a:t> Тогда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Выборка.СуммаОстатокВКомпании</a:t>
            </a:r>
            <a:r>
              <a:rPr lang="ru-RU" dirty="0"/>
              <a:t>;</a:t>
            </a:r>
          </a:p>
          <a:p>
            <a:r>
              <a:rPr lang="ru-RU" dirty="0"/>
              <a:t>		Иначе</a:t>
            </a:r>
          </a:p>
          <a:p>
            <a:r>
              <a:rPr lang="ru-RU" dirty="0"/>
              <a:t>			Себестоимость = </a:t>
            </a:r>
            <a:r>
              <a:rPr lang="ru-RU" dirty="0" err="1"/>
              <a:t>Выборка.СуммаОстатокВКомпании</a:t>
            </a:r>
            <a:r>
              <a:rPr lang="ru-RU" dirty="0"/>
              <a:t> / </a:t>
            </a:r>
            <a:r>
              <a:rPr lang="ru-RU" dirty="0" err="1"/>
              <a:t>Выборка.КоличествоОстатокВКомпании</a:t>
            </a:r>
            <a:r>
              <a:rPr lang="ru-RU" dirty="0"/>
              <a:t> *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КонецЕсли</a:t>
            </a:r>
            <a:r>
              <a:rPr lang="ru-RU" dirty="0"/>
              <a:t>;	</a:t>
            </a:r>
          </a:p>
          <a:p>
            <a:r>
              <a:rPr lang="ru-RU" dirty="0"/>
              <a:t>	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ПланыВидовХарактеристик.ВидыСубконто.Проекты</a:t>
            </a:r>
            <a:r>
              <a:rPr lang="ru-RU" dirty="0"/>
              <a:t>] = Проект;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ПланыСчетов.Управленческий.Товары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ПланыВидовХарактеристик.ВидыСубконто.Склады</a:t>
            </a:r>
            <a:r>
              <a:rPr lang="ru-RU" dirty="0"/>
              <a:t>] = Склад;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Движение.КоличествоКт</a:t>
            </a:r>
            <a:r>
              <a:rPr lang="ru-RU" dirty="0"/>
              <a:t> = </a:t>
            </a:r>
            <a:r>
              <a:rPr lang="ru-RU" dirty="0" err="1"/>
              <a:t>Выборка.Количество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Себестоимость;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	// продажа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ПланыСчетов.Управленческий.Покупатели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ПланыВидовХарактеристик.ВидыСубконто.Номенклатура</a:t>
            </a:r>
            <a:r>
              <a:rPr lang="ru-RU" dirty="0"/>
              <a:t>] = </a:t>
            </a:r>
            <a:r>
              <a:rPr lang="ru-RU" dirty="0" err="1"/>
              <a:t>Выборка.Номенклатура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Движение.СубконтоКт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ПланыВидовХарактеристик.ВидыСубконто.Проекты</a:t>
            </a:r>
            <a:r>
              <a:rPr lang="ru-RU" dirty="0"/>
              <a:t>] = Проект;		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82524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Процедура </a:t>
            </a:r>
            <a:r>
              <a:rPr lang="ru-RU" dirty="0" err="1"/>
              <a:t>ОбработкаПроведения</a:t>
            </a:r>
            <a:r>
              <a:rPr lang="ru-RU" dirty="0"/>
              <a:t>(Отказ, </a:t>
            </a:r>
            <a:r>
              <a:rPr lang="ru-RU" dirty="0" err="1"/>
              <a:t>РежимПроведения</a:t>
            </a:r>
            <a:r>
              <a:rPr lang="ru-RU" dirty="0"/>
              <a:t>)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Движения.Управленческий.Записывать</a:t>
            </a:r>
            <a:r>
              <a:rPr lang="ru-RU" dirty="0"/>
              <a:t> = Истина;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Запрос = Новый Запрос;</a:t>
            </a:r>
          </a:p>
          <a:p>
            <a:r>
              <a:rPr lang="ru-RU" dirty="0"/>
              <a:t>	</a:t>
            </a:r>
            <a:r>
              <a:rPr lang="ru-RU" dirty="0" err="1"/>
              <a:t>Запрос.Текст</a:t>
            </a:r>
            <a:r>
              <a:rPr lang="ru-RU" dirty="0"/>
              <a:t> = </a:t>
            </a:r>
          </a:p>
          <a:p>
            <a:r>
              <a:rPr lang="ru-RU" dirty="0"/>
              <a:t>		"ВЫБРАТЬ</a:t>
            </a:r>
          </a:p>
          <a:p>
            <a:r>
              <a:rPr lang="ru-RU" dirty="0"/>
              <a:t>		|	</a:t>
            </a:r>
            <a:r>
              <a:rPr lang="ru-RU" dirty="0" err="1"/>
              <a:t>ЗатратыСписокЗатрат.Проект</a:t>
            </a:r>
            <a:r>
              <a:rPr lang="ru-RU" dirty="0"/>
              <a:t> КАК Проект,</a:t>
            </a:r>
          </a:p>
          <a:p>
            <a:r>
              <a:rPr lang="ru-RU" dirty="0"/>
              <a:t>		|	СУММА(</a:t>
            </a:r>
            <a:r>
              <a:rPr lang="ru-RU" dirty="0" err="1"/>
              <a:t>ЗатратыСписокЗатрат.Сумма</a:t>
            </a:r>
            <a:r>
              <a:rPr lang="ru-RU" dirty="0"/>
              <a:t>) КАК Сумма</a:t>
            </a:r>
          </a:p>
          <a:p>
            <a:r>
              <a:rPr lang="ru-RU" dirty="0"/>
              <a:t>		|ИЗ</a:t>
            </a:r>
          </a:p>
          <a:p>
            <a:r>
              <a:rPr lang="ru-RU" dirty="0"/>
              <a:t>		|	</a:t>
            </a:r>
            <a:r>
              <a:rPr lang="ru-RU" dirty="0" err="1"/>
              <a:t>Документ.Затраты.СписокЗатрат</a:t>
            </a:r>
            <a:r>
              <a:rPr lang="ru-RU" dirty="0"/>
              <a:t> КАК </a:t>
            </a:r>
            <a:r>
              <a:rPr lang="ru-RU" dirty="0" err="1"/>
              <a:t>ЗатратыСписокЗатрат</a:t>
            </a:r>
            <a:endParaRPr lang="ru-RU" dirty="0"/>
          </a:p>
          <a:p>
            <a:r>
              <a:rPr lang="ru-RU" dirty="0"/>
              <a:t>		|ГДЕ</a:t>
            </a:r>
          </a:p>
          <a:p>
            <a:r>
              <a:rPr lang="ru-RU" dirty="0"/>
              <a:t>		|	</a:t>
            </a:r>
            <a:r>
              <a:rPr lang="ru-RU" dirty="0" err="1"/>
              <a:t>ЗатратыСписокЗатрат.Ссылка</a:t>
            </a:r>
            <a:r>
              <a:rPr lang="ru-RU" dirty="0"/>
              <a:t> = &amp;Ссылка</a:t>
            </a:r>
          </a:p>
          <a:p>
            <a:r>
              <a:rPr lang="ru-RU" dirty="0"/>
              <a:t>		|</a:t>
            </a:r>
          </a:p>
          <a:p>
            <a:r>
              <a:rPr lang="ru-RU" dirty="0"/>
              <a:t>		|СГРУППИРОВАТЬ ПО</a:t>
            </a:r>
          </a:p>
          <a:p>
            <a:r>
              <a:rPr lang="ru-RU" dirty="0"/>
              <a:t>		|	</a:t>
            </a:r>
            <a:r>
              <a:rPr lang="ru-RU" dirty="0" err="1"/>
              <a:t>ЗатратыСписокЗатрат.Проект</a:t>
            </a:r>
            <a:r>
              <a:rPr lang="ru-RU" dirty="0"/>
              <a:t>";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Запрос.УстановитьПараметр</a:t>
            </a:r>
            <a:r>
              <a:rPr lang="ru-RU" dirty="0"/>
              <a:t>("Ссылка", Ссылка);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</a:t>
            </a:r>
            <a:r>
              <a:rPr lang="ru-RU" dirty="0" err="1"/>
              <a:t>РезультатЗапроса</a:t>
            </a:r>
            <a:r>
              <a:rPr lang="ru-RU" dirty="0"/>
              <a:t> = </a:t>
            </a:r>
            <a:r>
              <a:rPr lang="ru-RU" dirty="0" err="1"/>
              <a:t>Запрос.Выполнить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Выборка = </a:t>
            </a:r>
            <a:r>
              <a:rPr lang="ru-RU" dirty="0" err="1"/>
              <a:t>РезультатЗапроса.Выбрать</a:t>
            </a:r>
            <a:r>
              <a:rPr lang="ru-RU" dirty="0"/>
              <a:t>();</a:t>
            </a:r>
          </a:p>
          <a:p>
            <a:r>
              <a:rPr lang="ru-RU" dirty="0"/>
              <a:t>	</a:t>
            </a:r>
          </a:p>
          <a:p>
            <a:r>
              <a:rPr lang="ru-RU" dirty="0"/>
              <a:t>	Пока </a:t>
            </a:r>
            <a:r>
              <a:rPr lang="ru-RU" dirty="0" err="1"/>
              <a:t>Выборка.Следующий</a:t>
            </a:r>
            <a:r>
              <a:rPr lang="ru-RU" dirty="0"/>
              <a:t>() Цикл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	Движение = </a:t>
            </a:r>
            <a:r>
              <a:rPr lang="ru-RU" dirty="0" err="1"/>
              <a:t>Движения.Управленческий.Добавить</a:t>
            </a:r>
            <a:r>
              <a:rPr lang="ru-RU" dirty="0"/>
              <a:t>();</a:t>
            </a:r>
          </a:p>
          <a:p>
            <a:r>
              <a:rPr lang="ru-RU" dirty="0"/>
              <a:t>		</a:t>
            </a:r>
            <a:r>
              <a:rPr lang="ru-RU" dirty="0" err="1"/>
              <a:t>Движение.Период</a:t>
            </a:r>
            <a:r>
              <a:rPr lang="ru-RU" dirty="0"/>
              <a:t> = Дата;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Движение.СчетДт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ПланыСчетов.Управленческий.ПрибылиУбытки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Движение.СубконтоДт</a:t>
            </a:r>
            <a:r>
              <a:rPr lang="ru-RU" dirty="0"/>
              <a:t>[</a:t>
            </a:r>
            <a:r>
              <a:rPr lang="ru-RU" dirty="0" err="1"/>
              <a:t>ПланыВидовХарактеристик.ВидыСубконто.Проекты</a:t>
            </a:r>
            <a:r>
              <a:rPr lang="ru-RU" dirty="0"/>
              <a:t>] = </a:t>
            </a:r>
            <a:r>
              <a:rPr lang="ru-RU" dirty="0" err="1"/>
              <a:t>Выборка.Проект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Движение.СчетКт</a:t>
            </a:r>
            <a:r>
              <a:rPr lang="ru-RU" dirty="0"/>
              <a:t> = </a:t>
            </a:r>
            <a:r>
              <a:rPr lang="ru-RU" dirty="0" err="1"/>
              <a:t>ПланыСчетов.Управленческий.ОбщехозяйственныеЗатраты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  <a:r>
              <a:rPr lang="ru-RU" dirty="0" err="1"/>
              <a:t>Движение.Сумма</a:t>
            </a:r>
            <a:r>
              <a:rPr lang="ru-RU" dirty="0"/>
              <a:t> = </a:t>
            </a:r>
            <a:r>
              <a:rPr lang="ru-RU" dirty="0" err="1"/>
              <a:t>Выборка.Сумма</a:t>
            </a:r>
            <a:r>
              <a:rPr lang="ru-RU" dirty="0"/>
              <a:t>;</a:t>
            </a:r>
          </a:p>
          <a:p>
            <a:r>
              <a:rPr lang="ru-RU" dirty="0"/>
              <a:t>		</a:t>
            </a:r>
          </a:p>
          <a:p>
            <a:r>
              <a:rPr lang="ru-RU" dirty="0"/>
              <a:t>	</a:t>
            </a:r>
            <a:r>
              <a:rPr lang="ru-RU" dirty="0" err="1"/>
              <a:t>КонецЦикла</a:t>
            </a:r>
            <a:r>
              <a:rPr lang="ru-RU" dirty="0"/>
              <a:t>;</a:t>
            </a:r>
          </a:p>
          <a:p>
            <a:r>
              <a:rPr lang="ru-RU" dirty="0"/>
              <a:t>	</a:t>
            </a:r>
          </a:p>
          <a:p>
            <a:r>
              <a:rPr lang="ru-RU" dirty="0" err="1"/>
              <a:t>КонецПроцедуры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00A50-B9DE-4A89-B154-84CEF82C5631}" type="slidenum">
              <a:rPr lang="ru-RU" smtClean="0"/>
              <a:t>58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849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8C7E5D-BFD8-4E78-A192-3B140DAE77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2D3E64B-650F-4E93-A22D-0245AD0F38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4A0F685-C437-421D-B37D-A07F1B85E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02.09.2024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C819C6-61DC-449A-A66A-585F2309E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90D41E9-1AC7-4118-9C68-5FAB76248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7681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CCB3F7-A980-4DB2-A9EC-BA9550425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BF83927-9DF5-471C-B514-13DCA75BE6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1FC251F-233A-4535-B0E7-B3C736A32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02.09.2024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B105AC1-60F3-47B6-8480-55A49045A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0009646-8D49-4D4D-8ED6-EA3883EEB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6660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1D8F6C3-CD54-45D4-996F-6F33AF0FF5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D03EA0F-8BDD-41D4-86AA-B856ED930D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48EDC5-6B1D-4E0D-9CE5-562E7A53D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02.09.2024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7E7074-E5C2-45BE-B547-0550574D7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83DE13D-7882-46D1-A415-37DBA6DAB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9690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CEE389-832D-4801-956E-828060131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18E8C43-2EA0-43D0-868A-F563094E11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8B0D7F-62C4-4DEE-AB78-D3F59B16D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02.09.2024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4522C9-736A-43F9-A9B9-ACDBDD807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57B5CB3-4C4D-4059-A3D7-B073758C4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4041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775A74-4A79-4CB8-9DB5-5D746EE20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3518CF1-E41E-403E-BEB9-4BD8A19C47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D0B77DE-A55B-4ACF-BE1E-17DDE4809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02.09.2024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724E044-EA25-443D-B492-360931C85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CADF4AA-D981-41E3-B2AB-AB506CAD1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5437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93CEE0-31E1-4E5C-AFF1-2A37B6AC1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E7AE50-6D7C-429B-B7B6-3118B8A8FA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3A5832E-4473-4C26-941B-A6189C8013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F11CB1B-B82F-48D2-BAC4-4A7EA46E8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02.09.2024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4B947E8-6F2F-463E-B765-CE16CA31A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B3DA0AA-3E88-49CB-80A7-63A2BE97F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4363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ADCEA7-0AE9-4FCD-9E2F-FEC5A52C1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0427390-BC24-47C8-96F2-BBE94525FD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A253A0A-716D-4702-9420-6A34CD8037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CE294CE-D303-4804-AF38-A5A605BF29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4D9685A-85C2-4CCE-86E6-CF7574095F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30D2E8C-C315-44C4-9E59-EDE2D30BC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02.09.2024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70B5E46-DCF3-4FB2-85F9-CB5074EFA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81EE489-C940-4162-85AB-B635B4B6F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6690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BEFB89-D8BD-443B-8416-0214A5D67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9F9F1EB-AC16-465A-8833-26D7B88D2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02.09.2024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3B16B51-6FA4-408A-967E-DE29D1687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6E6D091-B375-44DB-AC4A-FE68175F8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2515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F66BD5A-7CE5-40D3-ABAD-62B57DC90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02.09.2024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ABA6AC0-C604-425B-AFFF-4A2434853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72ED141-6531-47AE-A29E-FB144698F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8539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A21EC4-CD3A-4605-975C-0B85F23B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608EC3F-A004-40CC-AAAF-4C3213AB7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49307A9-4894-45CF-B5C1-4C79150F56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96BEBA5-DE1B-4C54-A149-FFB82CE3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02.09.2024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B9FA004-ABD0-431F-A5E5-8853FE72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D909ADB-C279-44C6-8B25-B2E128A21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1935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9465AF-7B2F-473C-8864-373A1CC16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1E1198A-EC6C-47D2-A944-C032CD7D49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9C95327-C2B1-4F82-869F-EDBAB39E30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0F1006E-1715-42DA-867A-5EDBBC40C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0D3B6-6774-42C5-8814-BF973A6CCE72}" type="datetimeFigureOut">
              <a:rPr lang="ru-RU" smtClean="0"/>
              <a:t>02.09.2024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98F5C4E-1969-4A5C-9A72-FC3618702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A9E6974-C72B-4AF6-A22A-42E772509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9914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E77AA5-3903-455E-816A-D328E75FE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5CD9B0B-22EB-4E05-A398-1A200CD051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DC2CC4-CCDE-4C7F-A244-DF55EB42F0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90D3B6-6774-42C5-8814-BF973A6CCE72}" type="datetimeFigureOut">
              <a:rPr lang="ru-RU" smtClean="0"/>
              <a:t>02.09.2024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059727B-1BD4-46BF-BF9F-A17B9F0BD4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1E9AE3-A88E-4E71-AC74-C1CB009D9E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15FB8-E6E7-4DE4-9931-C4BB6FAEC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9509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4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6.png"/><Relationship Id="rId2" Type="http://schemas.openxmlformats.org/officeDocument/2006/relationships/image" Target="../media/image16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7.png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8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5.png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9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png"/><Relationship Id="rId2" Type="http://schemas.openxmlformats.org/officeDocument/2006/relationships/image" Target="../media/image172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5.png"/><Relationship Id="rId2" Type="http://schemas.openxmlformats.org/officeDocument/2006/relationships/image" Target="../media/image17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6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17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2.png"/><Relationship Id="rId4" Type="http://schemas.openxmlformats.org/officeDocument/2006/relationships/image" Target="../media/image181.png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3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4.png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5.pn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7.png"/><Relationship Id="rId2" Type="http://schemas.openxmlformats.org/officeDocument/2006/relationships/image" Target="../media/image186.pn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9.png"/><Relationship Id="rId2" Type="http://schemas.openxmlformats.org/officeDocument/2006/relationships/image" Target="../media/image188.png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2.png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4.png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6.png"/><Relationship Id="rId2" Type="http://schemas.openxmlformats.org/officeDocument/2006/relationships/image" Target="../media/image195.png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7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9.png"/><Relationship Id="rId2" Type="http://schemas.openxmlformats.org/officeDocument/2006/relationships/image" Target="../media/image19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0.png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1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3.png"/><Relationship Id="rId2" Type="http://schemas.openxmlformats.org/officeDocument/2006/relationships/image" Target="../media/image202.png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5.png"/><Relationship Id="rId2" Type="http://schemas.openxmlformats.org/officeDocument/2006/relationships/image" Target="../media/image204.png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7.png"/><Relationship Id="rId2" Type="http://schemas.openxmlformats.org/officeDocument/2006/relationships/image" Target="../media/image206.png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9.png"/><Relationship Id="rId2" Type="http://schemas.openxmlformats.org/officeDocument/2006/relationships/image" Target="../media/image208.png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2.png"/><Relationship Id="rId2" Type="http://schemas.openxmlformats.org/officeDocument/2006/relationships/image" Target="../media/image2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3.png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5.png"/><Relationship Id="rId2" Type="http://schemas.openxmlformats.org/officeDocument/2006/relationships/image" Target="../media/image214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7.png"/><Relationship Id="rId2" Type="http://schemas.openxmlformats.org/officeDocument/2006/relationships/image" Target="../media/image216.png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8.png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image" Target="../media/image219.png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2.png"/><Relationship Id="rId2" Type="http://schemas.openxmlformats.org/officeDocument/2006/relationships/image" Target="../media/image221.png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3.png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5.png"/><Relationship Id="rId2" Type="http://schemas.openxmlformats.org/officeDocument/2006/relationships/image" Target="../media/image2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6.png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9.png"/><Relationship Id="rId2" Type="http://schemas.openxmlformats.org/officeDocument/2006/relationships/image" Target="../media/image228.png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1.png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2.png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3.png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5.png"/><Relationship Id="rId2" Type="http://schemas.openxmlformats.org/officeDocument/2006/relationships/image" Target="../media/image2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7.png"/><Relationship Id="rId4" Type="http://schemas.openxmlformats.org/officeDocument/2006/relationships/image" Target="../media/image236.png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8.png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2" Type="http://schemas.openxmlformats.org/officeDocument/2006/relationships/image" Target="../media/image23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2.png"/><Relationship Id="rId2" Type="http://schemas.openxmlformats.org/officeDocument/2006/relationships/image" Target="../media/image241.png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3.png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4.png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6.png"/><Relationship Id="rId2" Type="http://schemas.openxmlformats.org/officeDocument/2006/relationships/image" Target="../media/image245.png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8.png"/><Relationship Id="rId2" Type="http://schemas.openxmlformats.org/officeDocument/2006/relationships/image" Target="../media/image2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9.png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1.png"/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3.png"/><Relationship Id="rId4" Type="http://schemas.openxmlformats.org/officeDocument/2006/relationships/image" Target="../media/image252.png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4.png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7.png"/><Relationship Id="rId2" Type="http://schemas.openxmlformats.org/officeDocument/2006/relationships/image" Target="../media/image25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8.png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png"/><Relationship Id="rId2" Type="http://schemas.openxmlformats.org/officeDocument/2006/relationships/image" Target="../media/image259.png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1.png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2.pn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3.png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4.png"/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6.png"/><Relationship Id="rId2" Type="http://schemas.openxmlformats.org/officeDocument/2006/relationships/image" Target="../media/image26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7.png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0.png"/><Relationship Id="rId2" Type="http://schemas.openxmlformats.org/officeDocument/2006/relationships/image" Target="../media/image26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1.png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2.png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4.png"/><Relationship Id="rId2" Type="http://schemas.openxmlformats.org/officeDocument/2006/relationships/image" Target="../media/image273.png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6.png"/><Relationship Id="rId2" Type="http://schemas.openxmlformats.org/officeDocument/2006/relationships/image" Target="../media/image275.png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7.png"/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9.png"/><Relationship Id="rId2" Type="http://schemas.openxmlformats.org/officeDocument/2006/relationships/image" Target="../media/image278.png"/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1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2.png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4.png"/><Relationship Id="rId2" Type="http://schemas.openxmlformats.org/officeDocument/2006/relationships/image" Target="../media/image28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6.png"/><Relationship Id="rId2" Type="http://schemas.openxmlformats.org/officeDocument/2006/relationships/image" Target="../media/image285.png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7.png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8.png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0.png"/><Relationship Id="rId2" Type="http://schemas.openxmlformats.org/officeDocument/2006/relationships/image" Target="../media/image28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1.png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3.png"/><Relationship Id="rId2" Type="http://schemas.openxmlformats.org/officeDocument/2006/relationships/image" Target="../media/image29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5.png"/><Relationship Id="rId4" Type="http://schemas.openxmlformats.org/officeDocument/2006/relationships/image" Target="../media/image294.png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7.png"/><Relationship Id="rId2" Type="http://schemas.openxmlformats.org/officeDocument/2006/relationships/image" Target="../media/image296.png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9.png"/><Relationship Id="rId2" Type="http://schemas.openxmlformats.org/officeDocument/2006/relationships/image" Target="../media/image29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0.png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1.png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2.png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3.png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5.png"/><Relationship Id="rId2" Type="http://schemas.openxmlformats.org/officeDocument/2006/relationships/image" Target="../media/image304.png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7.png"/><Relationship Id="rId2" Type="http://schemas.openxmlformats.org/officeDocument/2006/relationships/image" Target="../media/image30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8.png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9.png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0.png"/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1.png"/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2.png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4.png"/><Relationship Id="rId2" Type="http://schemas.openxmlformats.org/officeDocument/2006/relationships/image" Target="../media/image313.png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6.png"/><Relationship Id="rId2" Type="http://schemas.openxmlformats.org/officeDocument/2006/relationships/image" Target="../media/image3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7.png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9.png"/><Relationship Id="rId2" Type="http://schemas.openxmlformats.org/officeDocument/2006/relationships/image" Target="../media/image318.png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2.png"/><Relationship Id="rId2" Type="http://schemas.openxmlformats.org/officeDocument/2006/relationships/image" Target="../media/image2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3.png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5.png"/><Relationship Id="rId2" Type="http://schemas.openxmlformats.org/officeDocument/2006/relationships/image" Target="../media/image214.png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7.png"/><Relationship Id="rId2" Type="http://schemas.openxmlformats.org/officeDocument/2006/relationships/image" Target="../media/image216.png"/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8.png"/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image" Target="../media/image2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0.png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2.png"/><Relationship Id="rId2" Type="http://schemas.openxmlformats.org/officeDocument/2006/relationships/image" Target="../media/image321.png"/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4.png"/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5.png"/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6.png"/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8.png"/><Relationship Id="rId2" Type="http://schemas.openxmlformats.org/officeDocument/2006/relationships/image" Target="../media/image327.png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9.png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1.png"/><Relationship Id="rId2" Type="http://schemas.openxmlformats.org/officeDocument/2006/relationships/image" Target="../media/image330.png"/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3.png"/><Relationship Id="rId2" Type="http://schemas.openxmlformats.org/officeDocument/2006/relationships/image" Target="../media/image3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4.png"/></Relationships>
</file>

<file path=ppt/slides/_rels/slide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6.png"/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7.png"/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8.png"/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9.png"/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1.png"/><Relationship Id="rId2" Type="http://schemas.openxmlformats.org/officeDocument/2006/relationships/image" Target="../media/image3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2.png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4.png"/><Relationship Id="rId2" Type="http://schemas.openxmlformats.org/officeDocument/2006/relationships/image" Target="../media/image34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6.png"/><Relationship Id="rId4" Type="http://schemas.openxmlformats.org/officeDocument/2006/relationships/image" Target="../media/image345.png"/></Relationships>
</file>

<file path=ppt/slides/_rels/slide2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8.png"/><Relationship Id="rId2" Type="http://schemas.openxmlformats.org/officeDocument/2006/relationships/image" Target="../media/image347.png"/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9.png"/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0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2.png"/><Relationship Id="rId2" Type="http://schemas.openxmlformats.org/officeDocument/2006/relationships/image" Target="../media/image351.png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3.png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5.png"/><Relationship Id="rId2" Type="http://schemas.openxmlformats.org/officeDocument/2006/relationships/image" Target="../media/image3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6.png"/></Relationships>
</file>

<file path=ppt/slides/_rels/slide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8.png"/><Relationship Id="rId2" Type="http://schemas.openxmlformats.org/officeDocument/2006/relationships/image" Target="../media/image357.png"/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0.png"/><Relationship Id="rId2" Type="http://schemas.openxmlformats.org/officeDocument/2006/relationships/image" Target="../media/image35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1.png"/></Relationships>
</file>

<file path=ppt/slides/_rels/slide2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3.png"/><Relationship Id="rId2" Type="http://schemas.openxmlformats.org/officeDocument/2006/relationships/image" Target="../media/image362.png"/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4.png"/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5.png"/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8.png"/><Relationship Id="rId2" Type="http://schemas.openxmlformats.org/officeDocument/2006/relationships/image" Target="../media/image367.png"/><Relationship Id="rId1" Type="http://schemas.openxmlformats.org/officeDocument/2006/relationships/slideLayout" Target="../slideLayouts/slideLayout2.xml"/></Relationships>
</file>

<file path=ppt/slides/_rels/slide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9.png"/><Relationship Id="rId1" Type="http://schemas.openxmlformats.org/officeDocument/2006/relationships/slideLayout" Target="../slideLayouts/slideLayout2.xml"/></Relationships>
</file>

<file path=ppt/slides/_rels/slide2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0.png"/><Relationship Id="rId1" Type="http://schemas.openxmlformats.org/officeDocument/2006/relationships/slideLayout" Target="../slideLayouts/slideLayout2.xml"/></Relationships>
</file>

<file path=ppt/slides/_rels/slide2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1.png"/><Relationship Id="rId1" Type="http://schemas.openxmlformats.org/officeDocument/2006/relationships/slideLayout" Target="../slideLayouts/slideLayout2.xml"/></Relationships>
</file>

<file path=ppt/slides/_rels/slide2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3.png"/><Relationship Id="rId2" Type="http://schemas.openxmlformats.org/officeDocument/2006/relationships/image" Target="../media/image372.png"/><Relationship Id="rId1" Type="http://schemas.openxmlformats.org/officeDocument/2006/relationships/slideLayout" Target="../slideLayouts/slideLayout2.xml"/></Relationships>
</file>

<file path=ppt/slides/_rels/slide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5.png"/><Relationship Id="rId2" Type="http://schemas.openxmlformats.org/officeDocument/2006/relationships/image" Target="../media/image37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6.png"/></Relationships>
</file>

<file path=ppt/slides/_rels/slide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8.png"/><Relationship Id="rId2" Type="http://schemas.openxmlformats.org/officeDocument/2006/relationships/image" Target="../media/image37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9.png"/></Relationships>
</file>

<file path=ppt/slides/_rels/slide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1.png"/><Relationship Id="rId2" Type="http://schemas.openxmlformats.org/officeDocument/2006/relationships/image" Target="../media/image38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3.png"/><Relationship Id="rId4" Type="http://schemas.openxmlformats.org/officeDocument/2006/relationships/image" Target="../media/image382.png"/></Relationships>
</file>

<file path=ppt/slides/_rels/slide2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2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6.png"/><Relationship Id="rId2" Type="http://schemas.openxmlformats.org/officeDocument/2006/relationships/image" Target="../media/image385.png"/><Relationship Id="rId1" Type="http://schemas.openxmlformats.org/officeDocument/2006/relationships/slideLayout" Target="../slideLayouts/slideLayout2.xml"/></Relationships>
</file>

<file path=ppt/slides/_rels/slide2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8.png"/><Relationship Id="rId2" Type="http://schemas.openxmlformats.org/officeDocument/2006/relationships/image" Target="../media/image38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0.png"/><Relationship Id="rId4" Type="http://schemas.openxmlformats.org/officeDocument/2006/relationships/image" Target="../media/image389.png"/></Relationships>
</file>

<file path=ppt/slides/_rels/slide2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1.png"/><Relationship Id="rId1" Type="http://schemas.openxmlformats.org/officeDocument/2006/relationships/slideLayout" Target="../slideLayouts/slideLayout2.xml"/></Relationships>
</file>

<file path=ppt/slides/_rels/slide2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3.png"/><Relationship Id="rId2" Type="http://schemas.openxmlformats.org/officeDocument/2006/relationships/image" Target="../media/image392.png"/><Relationship Id="rId1" Type="http://schemas.openxmlformats.org/officeDocument/2006/relationships/slideLayout" Target="../slideLayouts/slideLayout2.xml"/></Relationships>
</file>

<file path=ppt/slides/_rels/slide2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4.png"/><Relationship Id="rId1" Type="http://schemas.openxmlformats.org/officeDocument/2006/relationships/slideLayout" Target="../slideLayouts/slideLayout2.xml"/></Relationships>
</file>

<file path=ppt/slides/_rels/slide2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5.png"/><Relationship Id="rId1" Type="http://schemas.openxmlformats.org/officeDocument/2006/relationships/slideLayout" Target="../slideLayouts/slideLayout2.xml"/></Relationships>
</file>

<file path=ppt/slides/_rels/slide2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6.png"/><Relationship Id="rId1" Type="http://schemas.openxmlformats.org/officeDocument/2006/relationships/slideLayout" Target="../slideLayouts/slideLayout2.xml"/></Relationships>
</file>

<file path=ppt/slides/_rels/slide2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8.png"/><Relationship Id="rId1" Type="http://schemas.openxmlformats.org/officeDocument/2006/relationships/slideLayout" Target="../slideLayouts/slideLayout2.xml"/></Relationships>
</file>

<file path=ppt/slides/_rels/slide2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9.png"/><Relationship Id="rId1" Type="http://schemas.openxmlformats.org/officeDocument/2006/relationships/slideLayout" Target="../slideLayouts/slideLayout2.xml"/></Relationships>
</file>

<file path=ppt/slides/_rels/slide2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0.png"/><Relationship Id="rId1" Type="http://schemas.openxmlformats.org/officeDocument/2006/relationships/slideLayout" Target="../slideLayouts/slideLayout2.xml"/></Relationships>
</file>

<file path=ppt/slides/_rels/slide2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1.png"/><Relationship Id="rId1" Type="http://schemas.openxmlformats.org/officeDocument/2006/relationships/slideLayout" Target="../slideLayouts/slideLayout2.xml"/></Relationships>
</file>

<file path=ppt/slides/_rels/slide2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2.png"/><Relationship Id="rId1" Type="http://schemas.openxmlformats.org/officeDocument/2006/relationships/slideLayout" Target="../slideLayouts/slideLayout2.xml"/></Relationships>
</file>

<file path=ppt/slides/_rels/slide2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2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2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3.png"/><Relationship Id="rId1" Type="http://schemas.openxmlformats.org/officeDocument/2006/relationships/slideLayout" Target="../slideLayouts/slideLayout2.xml"/></Relationships>
</file>

<file path=ppt/slides/_rels/slide2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4.png"/><Relationship Id="rId1" Type="http://schemas.openxmlformats.org/officeDocument/2006/relationships/slideLayout" Target="../slideLayouts/slideLayout2.xml"/></Relationships>
</file>

<file path=ppt/slides/_rels/slide2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2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6.png"/><Relationship Id="rId1" Type="http://schemas.openxmlformats.org/officeDocument/2006/relationships/slideLayout" Target="../slideLayouts/slideLayout2.xml"/></Relationships>
</file>

<file path=ppt/slides/_rels/slide2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8.png"/><Relationship Id="rId2" Type="http://schemas.openxmlformats.org/officeDocument/2006/relationships/image" Target="../media/image407.png"/><Relationship Id="rId1" Type="http://schemas.openxmlformats.org/officeDocument/2006/relationships/slideLayout" Target="../slideLayouts/slideLayout2.xml"/></Relationships>
</file>

<file path=ppt/slides/_rels/slide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9.png"/><Relationship Id="rId1" Type="http://schemas.openxmlformats.org/officeDocument/2006/relationships/slideLayout" Target="../slideLayouts/slideLayout2.xml"/></Relationships>
</file>

<file path=ppt/slides/_rels/slide2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1.png"/><Relationship Id="rId2" Type="http://schemas.openxmlformats.org/officeDocument/2006/relationships/image" Target="../media/image410.png"/><Relationship Id="rId1" Type="http://schemas.openxmlformats.org/officeDocument/2006/relationships/slideLayout" Target="../slideLayouts/slideLayout2.xml"/></Relationships>
</file>

<file path=ppt/slides/_rels/slide2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3.png"/><Relationship Id="rId2" Type="http://schemas.openxmlformats.org/officeDocument/2006/relationships/image" Target="../media/image412.png"/><Relationship Id="rId1" Type="http://schemas.openxmlformats.org/officeDocument/2006/relationships/slideLayout" Target="../slideLayouts/slideLayout2.xml"/></Relationships>
</file>

<file path=ppt/slides/_rels/slide2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5.png"/><Relationship Id="rId2" Type="http://schemas.openxmlformats.org/officeDocument/2006/relationships/image" Target="../media/image4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7.png"/><Relationship Id="rId4" Type="http://schemas.openxmlformats.org/officeDocument/2006/relationships/image" Target="../media/image416.png"/></Relationships>
</file>

<file path=ppt/slides/_rels/slide2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8.png"/><Relationship Id="rId1" Type="http://schemas.openxmlformats.org/officeDocument/2006/relationships/slideLayout" Target="../slideLayouts/slideLayout2.xml"/></Relationships>
</file>

<file path=ppt/slides/_rels/slide2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2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2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1.png"/><Relationship Id="rId2" Type="http://schemas.openxmlformats.org/officeDocument/2006/relationships/image" Target="../media/image38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0.png"/><Relationship Id="rId2" Type="http://schemas.openxmlformats.org/officeDocument/2006/relationships/image" Target="../media/image419.png"/><Relationship Id="rId1" Type="http://schemas.openxmlformats.org/officeDocument/2006/relationships/slideLayout" Target="../slideLayouts/slideLayout2.xml"/></Relationships>
</file>

<file path=ppt/slides/_rels/slide2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8.png"/><Relationship Id="rId2" Type="http://schemas.openxmlformats.org/officeDocument/2006/relationships/image" Target="../media/image38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0.png"/><Relationship Id="rId4" Type="http://schemas.openxmlformats.org/officeDocument/2006/relationships/image" Target="../media/image389.png"/></Relationships>
</file>

<file path=ppt/slides/_rels/slide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5.png"/><Relationship Id="rId2" Type="http://schemas.openxmlformats.org/officeDocument/2006/relationships/image" Target="../media/image392.png"/><Relationship Id="rId1" Type="http://schemas.openxmlformats.org/officeDocument/2006/relationships/slideLayout" Target="../slideLayouts/slideLayout2.xml"/></Relationships>
</file>

<file path=ppt/slides/_rels/slide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2.png"/><Relationship Id="rId2" Type="http://schemas.openxmlformats.org/officeDocument/2006/relationships/image" Target="../media/image4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3.png"/></Relationships>
</file>

<file path=ppt/slides/_rels/slide2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5.png"/><Relationship Id="rId2" Type="http://schemas.openxmlformats.org/officeDocument/2006/relationships/image" Target="../media/image424.png"/><Relationship Id="rId1" Type="http://schemas.openxmlformats.org/officeDocument/2006/relationships/slideLayout" Target="../slideLayouts/slideLayout2.xml"/></Relationships>
</file>

<file path=ppt/slides/_rels/slide2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7.png"/><Relationship Id="rId2" Type="http://schemas.openxmlformats.org/officeDocument/2006/relationships/image" Target="../media/image426.png"/><Relationship Id="rId1" Type="http://schemas.openxmlformats.org/officeDocument/2006/relationships/slideLayout" Target="../slideLayouts/slideLayout2.xml"/></Relationships>
</file>

<file path=ppt/slides/_rels/slide2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9.png"/><Relationship Id="rId2" Type="http://schemas.openxmlformats.org/officeDocument/2006/relationships/image" Target="../media/image428.png"/><Relationship Id="rId1" Type="http://schemas.openxmlformats.org/officeDocument/2006/relationships/slideLayout" Target="../slideLayouts/slideLayout2.xml"/></Relationships>
</file>

<file path=ppt/slides/_rels/slide2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0.png"/><Relationship Id="rId1" Type="http://schemas.openxmlformats.org/officeDocument/2006/relationships/slideLayout" Target="../slideLayouts/slideLayout2.xml"/></Relationships>
</file>

<file path=ppt/slides/_rels/slide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1.png"/><Relationship Id="rId1" Type="http://schemas.openxmlformats.org/officeDocument/2006/relationships/slideLayout" Target="../slideLayouts/slideLayout2.xml"/></Relationships>
</file>

<file path=ppt/slides/_rels/slide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3.png"/><Relationship Id="rId1" Type="http://schemas.openxmlformats.org/officeDocument/2006/relationships/slideLayout" Target="../slideLayouts/slideLayout2.xml"/></Relationships>
</file>

<file path=ppt/slides/_rels/slide2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4.png"/><Relationship Id="rId1" Type="http://schemas.openxmlformats.org/officeDocument/2006/relationships/slideLayout" Target="../slideLayouts/slideLayout2.xml"/></Relationships>
</file>

<file path=ppt/slides/_rels/slide2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2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2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5.png"/><Relationship Id="rId1" Type="http://schemas.openxmlformats.org/officeDocument/2006/relationships/slideLayout" Target="../slideLayouts/slideLayout2.xml"/></Relationships>
</file>

<file path=ppt/slides/_rels/slide2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6.png"/><Relationship Id="rId1" Type="http://schemas.openxmlformats.org/officeDocument/2006/relationships/slideLayout" Target="../slideLayouts/slideLayout2.xml"/></Relationships>
</file>

<file path=ppt/slides/_rels/slide2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8.png"/><Relationship Id="rId2" Type="http://schemas.openxmlformats.org/officeDocument/2006/relationships/image" Target="../media/image437.png"/><Relationship Id="rId1" Type="http://schemas.openxmlformats.org/officeDocument/2006/relationships/slideLayout" Target="../slideLayouts/slideLayout2.xml"/></Relationships>
</file>

<file path=ppt/slides/_rels/slide2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0.png"/><Relationship Id="rId2" Type="http://schemas.openxmlformats.org/officeDocument/2006/relationships/image" Target="../media/image4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1.png"/></Relationships>
</file>

<file path=ppt/slides/_rels/slide2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2.png"/><Relationship Id="rId1" Type="http://schemas.openxmlformats.org/officeDocument/2006/relationships/slideLayout" Target="../slideLayouts/slideLayout2.xml"/></Relationships>
</file>

<file path=ppt/slides/_rels/slide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4.png"/><Relationship Id="rId2" Type="http://schemas.openxmlformats.org/officeDocument/2006/relationships/image" Target="../media/image44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3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6.png"/><Relationship Id="rId2" Type="http://schemas.openxmlformats.org/officeDocument/2006/relationships/image" Target="../media/image4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7.png"/></Relationships>
</file>

<file path=ppt/slides/_rels/slide3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9.png"/><Relationship Id="rId2" Type="http://schemas.openxmlformats.org/officeDocument/2006/relationships/image" Target="../media/image448.png"/><Relationship Id="rId1" Type="http://schemas.openxmlformats.org/officeDocument/2006/relationships/slideLayout" Target="../slideLayouts/slideLayout2.xml"/></Relationships>
</file>

<file path=ppt/slides/_rels/slide3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9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4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3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6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png"/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png"/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2.png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4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png"/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png"/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0.png"/><Relationship Id="rId4" Type="http://schemas.openxmlformats.org/officeDocument/2006/relationships/image" Target="../media/image12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4.png"/><Relationship Id="rId4" Type="http://schemas.openxmlformats.org/officeDocument/2006/relationships/image" Target="../media/image133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image" Target="../media/image135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png"/><Relationship Id="rId2" Type="http://schemas.openxmlformats.org/officeDocument/2006/relationships/image" Target="../media/image137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2.png"/><Relationship Id="rId2" Type="http://schemas.openxmlformats.org/officeDocument/2006/relationships/image" Target="../media/image1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3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2" Type="http://schemas.openxmlformats.org/officeDocument/2006/relationships/image" Target="../media/image144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7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8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image" Target="../media/image149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png"/><Relationship Id="rId2" Type="http://schemas.openxmlformats.org/officeDocument/2006/relationships/image" Target="../media/image151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3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5.png"/><Relationship Id="rId2" Type="http://schemas.openxmlformats.org/officeDocument/2006/relationships/image" Target="../media/image1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6.png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7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9.png"/><Relationship Id="rId2" Type="http://schemas.openxmlformats.org/officeDocument/2006/relationships/image" Target="../media/image158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3.png"/><Relationship Id="rId2" Type="http://schemas.openxmlformats.org/officeDocument/2006/relationships/image" Target="../media/image16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9D0A4E-7379-476B-ACFE-E87FD87A72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Решения БУ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1017A33-AD63-43BF-BCEA-1B013DE215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5187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53B6CA5-14C4-4175-8906-2F1E600A466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25787" y="1340485"/>
            <a:ext cx="5940425" cy="4177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228108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D24EC66-F1FC-40FE-B32B-C23C31D0D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3679" y="1833340"/>
            <a:ext cx="6744641" cy="3191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023122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718BD71-11A1-4FF7-B24D-9480C638AC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942" y="2104840"/>
            <a:ext cx="2934109" cy="123842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B45D7ED-FA4D-4C86-A22C-5ABD3F3A01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1544" y="3587822"/>
            <a:ext cx="8468907" cy="281979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F8ED74E-2438-4133-B8F0-3C3656A9C9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1546" y="336069"/>
            <a:ext cx="8468907" cy="1524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10198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D34BF34-8D10-46F7-8B7C-1CB508E20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4073" y="1623760"/>
            <a:ext cx="7363853" cy="361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82842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4027B9-46A1-4E84-9889-D166694B5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4</a:t>
            </a:r>
          </a:p>
        </p:txBody>
      </p:sp>
    </p:spTree>
    <p:extLst>
      <p:ext uri="{BB962C8B-B14F-4D97-AF65-F5344CB8AC3E}">
        <p14:creationId xmlns:p14="http://schemas.microsoft.com/office/powerpoint/2010/main" val="73043411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99CD9FE-8382-4DBC-9222-628B3351661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5384" y="1338103"/>
            <a:ext cx="4047322" cy="418179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795D873-2C06-477C-9A34-6037AE5C164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024437" y="3038474"/>
            <a:ext cx="2143125" cy="7810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B9D8730-E8CE-4007-8F3D-A3D1DB31185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008041" y="1409699"/>
            <a:ext cx="3838575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835752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902C471-383E-45BC-8C23-01B10DA71E5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311525" y="1228725"/>
            <a:ext cx="5568950" cy="440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988575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C2AB0E8-2CA5-4665-8392-4E85E487CB6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88210" y="2438400"/>
            <a:ext cx="2047875" cy="19812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88D921-4E2C-44CC-A5E8-B655B025C29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55410" y="676275"/>
            <a:ext cx="3548380" cy="550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847440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096DC8C-DF43-4A18-A441-842260674D9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8911" y="1262060"/>
            <a:ext cx="5205095" cy="43338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75E5C5E-C088-42A4-9B01-B2CBD935CF0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614179" y="1237929"/>
            <a:ext cx="5248910" cy="438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02612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791F10-75A1-4FA7-9CED-5E99AC026B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992" y="575864"/>
            <a:ext cx="3639058" cy="569674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74753BC-FDBE-4F37-A4BB-8A881A8E8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050" y="585390"/>
            <a:ext cx="3581900" cy="568721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FE4922D-64FC-4343-B246-F17586795E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6950" y="566338"/>
            <a:ext cx="3591426" cy="5706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64724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AC2A53F-3CA8-462D-8BE7-03EA32679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1229" y="571101"/>
            <a:ext cx="3591426" cy="571579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E200D99-9709-4A8E-AA81-D98D81B1B0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9347" y="280548"/>
            <a:ext cx="3581900" cy="629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996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9797C7-BD5F-4D5E-9BD5-95390BA2F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ПЕРЕСЧЕТ СУММ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9303017-BA8A-499C-B209-98BF9979141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62230" y="2767964"/>
            <a:ext cx="5940425" cy="21545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9F66E1C-2839-4093-AAF9-28DF7295153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533995" y="1840228"/>
            <a:ext cx="4295775" cy="401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321064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C530EB-397D-4188-910F-FCD993B2C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РАСЧЕТ СУММ ДОКУМЕТА КУПЛИ-ПРОДАЖА: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69C954-3C8D-4BD6-BE79-A3F8CFD7D4F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5466" y="1690688"/>
            <a:ext cx="3231515" cy="44577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5776C25-8A38-4583-8CDC-B3266B14983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99499" y="1690688"/>
            <a:ext cx="5487035" cy="22479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766FC47-F091-48E1-9DC5-E7ABE169981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703490" y="4425951"/>
            <a:ext cx="4982210" cy="8382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D0FC00B-195F-4F78-9985-E3F35D1B1D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5073" y="1842494"/>
            <a:ext cx="3010324" cy="415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142464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B946E0F-CBC7-41B0-8CB2-5C526864343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57799" y="971231"/>
            <a:ext cx="5876402" cy="4915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348652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AB66FA-28FF-4F00-A93E-5617542D1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КУПЛИ ПРОДАЖИ</a:t>
            </a:r>
          </a:p>
        </p:txBody>
      </p:sp>
    </p:spTree>
    <p:extLst>
      <p:ext uri="{BB962C8B-B14F-4D97-AF65-F5344CB8AC3E}">
        <p14:creationId xmlns:p14="http://schemas.microsoft.com/office/powerpoint/2010/main" val="2955062517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68A6452-E3DB-46AE-B144-B33AB41E739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02506" y="1165069"/>
            <a:ext cx="7586987" cy="4527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313178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547A881-3920-49BB-82C9-66A0545815D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79046" y="1154285"/>
            <a:ext cx="10433907" cy="4549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44267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3CDEAF9-2F02-4C2B-8AAE-055E1F97761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566795" y="526396"/>
            <a:ext cx="5058410" cy="13049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4D781D-34DC-4FE8-9C53-D97E1457059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60216" y="2145768"/>
            <a:ext cx="11071568" cy="362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469589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79A1549-0C7D-4690-BEE9-6BFCC690E69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6332" y="1184435"/>
            <a:ext cx="5040573" cy="448913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B7CD2F3-8685-4C9E-A9E3-3AF16FDA1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5097" y="1184435"/>
            <a:ext cx="5030922" cy="4489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838224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B3B1944-B955-4297-8A3F-07557A68DB8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0019" y="1895871"/>
            <a:ext cx="2372011" cy="306625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2AB560E-72B5-4529-BA02-616970DB6AE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389500" y="571181"/>
            <a:ext cx="3781425" cy="571563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B33D0C5-1BEC-4A02-9810-FCB34CAFC487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763716" y="561655"/>
            <a:ext cx="3800475" cy="5734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986477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9FD6FF-83AF-4C3F-BCF8-094BB37CB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968692951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C06F2F-0F96-4ACF-BAAF-582915B3A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16B99BDE-E3FE-4C76-8196-C863B876237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8327" y="3003176"/>
            <a:ext cx="8595345" cy="146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8309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9797C7-BD5F-4D5E-9BD5-95390BA2F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ПЕРЕСЧЕТ СУММ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41925DE-00CD-4C35-94C6-AC63ACF2DCF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174105" y="120239"/>
            <a:ext cx="3179695" cy="661752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8A222DC-2E9F-4D66-B28C-2FAFDD1E97F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26944" y="1612676"/>
            <a:ext cx="3790950" cy="512508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0D505B7-0DD9-4275-A022-2977D9ECBEC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195762" y="1612676"/>
            <a:ext cx="3800475" cy="5096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844095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D59D597-C4C6-414A-8D3B-014FEE94892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88717" y="1089759"/>
            <a:ext cx="8214565" cy="4678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043674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BD929D9-9E63-467C-8CFF-9AFE927EE95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72602" y="1577788"/>
            <a:ext cx="7646794" cy="131193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9A862FC-4310-43B1-A3E4-55331F42680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84710" y="3716094"/>
            <a:ext cx="11422579" cy="1564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3778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1C24058-4602-407F-A20B-248ACA0EA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388" y="1209365"/>
            <a:ext cx="8945223" cy="443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991850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A085781-BD8B-44EF-98C1-2ABEF2E68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179" y="593888"/>
            <a:ext cx="6906589" cy="16480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2025A88-A9F3-4A4E-8AD7-7D86AB3697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2232" y="2459854"/>
            <a:ext cx="6887536" cy="213389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15314EF-4817-4C22-B1DE-F353ACA3B7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6074" y="4811663"/>
            <a:ext cx="6639852" cy="109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599342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D062681-C3E8-47F1-98ED-622B89BB8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783" y="1518971"/>
            <a:ext cx="8116433" cy="382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18383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4E66A3-AD37-411A-B933-799F86780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0AE6F86-773E-4CB2-8B89-F670144CC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4470" y="1690688"/>
            <a:ext cx="4363059" cy="151468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E943801-7E0C-442C-AEFF-B05B718BE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7338" y="3357309"/>
            <a:ext cx="4277322" cy="181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580054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CBE3781-1FB7-412C-B33E-D6464E498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7942" y="96676"/>
            <a:ext cx="6916115" cy="315321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7916786-EC27-417F-A39E-0B60E20460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7942" y="3353685"/>
            <a:ext cx="6925642" cy="314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171419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81F2C0E-873A-4966-9B82-D79439168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136" y="84140"/>
            <a:ext cx="6297147" cy="282375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466CF6D-1AB4-4A86-A7EC-AF0E4CAE8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7426" y="3086975"/>
            <a:ext cx="6297147" cy="3444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009706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0E994B4-EA95-4456-B319-55B06B411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9569" y="156085"/>
            <a:ext cx="5792862" cy="317493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5128A86-286E-4DAE-9166-43B5BB478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9569" y="3429000"/>
            <a:ext cx="5792862" cy="3180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665771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DFDDC55-8326-40DC-AC65-3CA4DE2A3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6394" y="1871464"/>
            <a:ext cx="7959211" cy="311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592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9797C7-BD5F-4D5E-9BD5-95390BA2F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ПЕРЕСЧЕТ СУММ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954F611-52B1-4618-9E34-56E49FE48E9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2038350"/>
            <a:ext cx="5267960" cy="27813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072535D-DEA9-44A4-8B14-64C415CC6A5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71590" y="3105150"/>
            <a:ext cx="498221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806450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B4B365-0607-46E3-A759-F3662DD34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5</a:t>
            </a:r>
          </a:p>
        </p:txBody>
      </p:sp>
    </p:spTree>
    <p:extLst>
      <p:ext uri="{BB962C8B-B14F-4D97-AF65-F5344CB8AC3E}">
        <p14:creationId xmlns:p14="http://schemas.microsoft.com/office/powerpoint/2010/main" val="3338348970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8B4BF7-92A0-4AA1-BD4D-21D0DD14E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В ПРИХОДНОЙ И РАСХОДНОЙ: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03A4506-4CF0-452C-AA7F-8DE5A2A83BC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2584" y="1697756"/>
            <a:ext cx="3354744" cy="387537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189B204-206F-413A-AB19-2D71CCD12B9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600450" y="3003550"/>
            <a:ext cx="4991100" cy="8509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BD284D7-5A9B-4DC0-AA51-C94C4DC75B19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704672" y="1697756"/>
            <a:ext cx="3084481" cy="481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756989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C3CC801-3B11-42E2-B865-C3AB9E6948C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5979" y="1153519"/>
            <a:ext cx="5743102" cy="455268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B3AD575-DC1B-4D21-B75A-31FDFD5A678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42919" y="1151795"/>
            <a:ext cx="5722839" cy="4554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650279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D53E56C-451F-4F2C-B259-81E985FC51C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4808" y="1051078"/>
            <a:ext cx="5942636" cy="475584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D652819-8E02-4452-82E8-50C702504D5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74557" y="1051079"/>
            <a:ext cx="5942651" cy="475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704452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799889F-192F-4329-A618-DBD68C3ED58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57583" y="688873"/>
            <a:ext cx="6876834" cy="5480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893766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B82637D-C033-4E1B-8D4A-82D54313778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011373" y="966470"/>
            <a:ext cx="2228850" cy="49250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1ED4C7C-6ADA-4A45-8C82-659588BB216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504718" y="1396365"/>
            <a:ext cx="2857500" cy="4065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413460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1180A41-2A97-4005-A3A3-A42ED7BC75D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457878" y="527901"/>
            <a:ext cx="7276244" cy="181883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3BE1FE2-B02B-4F37-8AE9-F86E3E9C72A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799099" y="2549920"/>
            <a:ext cx="6593801" cy="392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159977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4DEA782-B2F8-4975-B4A3-E8BC3103491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558575" y="950840"/>
            <a:ext cx="7074849" cy="495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76967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AE39605-24E6-4D03-A579-DAF8A682AF0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34076" y="2733675"/>
            <a:ext cx="1943100" cy="16573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69E4B59-3397-43EC-A48D-24FC5F0951B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894860" y="1314450"/>
            <a:ext cx="3534410" cy="44958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379A737-BE50-4409-9DE4-07494C4A3FE5}"/>
              </a:ext>
            </a:extLst>
          </p:cNvPr>
          <p:cNvSpPr/>
          <p:nvPr/>
        </p:nvSpPr>
        <p:spPr>
          <a:xfrm>
            <a:off x="8555634" y="585975"/>
            <a:ext cx="32820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РЕГИСТРЕ БУХГАЛТЕРИИ: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6A32B7E-C68D-4A19-ACAC-96EED99C49E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746955" y="1181100"/>
            <a:ext cx="289941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692226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ED08197-C006-4D0A-98C3-FC50E10DC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624" y="1618997"/>
            <a:ext cx="10764752" cy="3620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252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AC48C-DF67-425E-BB21-AC94985E5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приходной и расходной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A1FD888-C78D-4DA4-8E8A-ED6E717C8CA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87607" y="2535659"/>
            <a:ext cx="3829050" cy="17621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045EC42-31CE-4353-989F-EC19C483690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713443" y="1592683"/>
            <a:ext cx="3790950" cy="36480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65CCD7-4168-498D-8BDC-EB3FF6DCC258}"/>
              </a:ext>
            </a:extLst>
          </p:cNvPr>
          <p:cNvSpPr txBox="1"/>
          <p:nvPr/>
        </p:nvSpPr>
        <p:spPr>
          <a:xfrm>
            <a:off x="3060887" y="5644171"/>
            <a:ext cx="6070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Тоже самое с Количеством, ценой и суммой в </a:t>
            </a:r>
            <a:r>
              <a:rPr lang="ru-RU" dirty="0" err="1"/>
              <a:t>тч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75123797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01946E-F6D5-40E7-97FD-F94200871E0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7602" y="1257300"/>
            <a:ext cx="4849495" cy="43434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CA19E35-3F9E-48A4-875F-E3E8EAE7164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064903" y="1257300"/>
            <a:ext cx="4849495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592848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A51890-3BCF-41B9-8AC2-C2A63D091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2776450493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53F026-704F-4EC8-A72A-1771E7BF7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4230042269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108D07-2085-412E-A1BB-3A406595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12F6D6DE-BEDC-44C0-A4B3-E8E92116C8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6170" y="3044671"/>
            <a:ext cx="8459659" cy="201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97697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89FE8D8-3A52-4BE4-9D9D-67A33073B2B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43022" y="849081"/>
            <a:ext cx="8905956" cy="5159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945902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AFD3795-DDBB-4D26-B7D0-52E39C0563F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69087" y="1435231"/>
            <a:ext cx="10253826" cy="3987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859341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B593605-B705-46D1-A77E-BD89C654B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678" y="1214128"/>
            <a:ext cx="8916644" cy="442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865201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A2FD92-9CC3-4764-81D0-87D676FBD9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6995" y="525416"/>
            <a:ext cx="6878010" cy="18290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8F7D90E-3D9B-4219-9F08-F3293F00B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0837" y="2453361"/>
            <a:ext cx="6630325" cy="89547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438898E-4E22-4D58-8652-227C2FED7D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0837" y="3447726"/>
            <a:ext cx="6620799" cy="149563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92EB7FA-7F0F-4496-95D3-D6FB38DF66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1311" y="5042250"/>
            <a:ext cx="6630325" cy="104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901885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E2F32B2-F81D-436F-85C0-6060C1A1F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336" y="1452286"/>
            <a:ext cx="7535327" cy="395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657125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1EAA7E-E5EF-4CA2-B215-3DC2ABD3B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3A811516-9BBB-4259-8893-A28FFB5BC2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944" y="2733695"/>
            <a:ext cx="2962688" cy="264832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5D4DDCB-E2E1-4CF4-ABB7-72CABA088B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0529" y="2948613"/>
            <a:ext cx="7583527" cy="221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8757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E607A4-81A6-4AC1-BC34-69280E588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регистре запрет незаполненных значений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1745915-4666-449C-A0D4-4BBA8BBED66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167187" y="2328862"/>
            <a:ext cx="3857625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739294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509AF1D-A708-44B1-ABE3-7272BCF30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179" y="525304"/>
            <a:ext cx="6925642" cy="246731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ADA8987-48C1-4E49-AD6E-53473A7B8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179" y="3579587"/>
            <a:ext cx="6925642" cy="275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39400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B928CC7-18B4-4B50-B0E5-BBA2781EBD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696" y="1668489"/>
            <a:ext cx="6570608" cy="3521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734344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6D33AA-28D3-477B-8911-9AFC57143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6</a:t>
            </a:r>
          </a:p>
        </p:txBody>
      </p:sp>
    </p:spTree>
    <p:extLst>
      <p:ext uri="{BB962C8B-B14F-4D97-AF65-F5344CB8AC3E}">
        <p14:creationId xmlns:p14="http://schemas.microsoft.com/office/powerpoint/2010/main" val="4027710727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ED0CAC-4158-41A3-9E42-BCD66306551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87897" y="734244"/>
            <a:ext cx="5216205" cy="538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105725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A3C0773-D41D-410B-8DD8-ED084C75C01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31178" y="1174534"/>
            <a:ext cx="7529643" cy="4508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098242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6A6128B-BF71-45D2-A678-D88C289FEE1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5575" y="1343660"/>
            <a:ext cx="5940425" cy="417068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5E8D684-4B84-4B56-94BD-1D564DBE14B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611555" y="1133475"/>
            <a:ext cx="5077460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58460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67D5BB-4F35-4C43-A91F-9C46F341734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98492" y="3224213"/>
            <a:ext cx="1695450" cy="4095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A884D18-6A20-4EB7-8456-6593676ED49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770347" y="1092489"/>
            <a:ext cx="3708626" cy="4673022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36452BE-2860-488C-B1AA-3214394FCBC8}"/>
              </a:ext>
            </a:extLst>
          </p:cNvPr>
          <p:cNvSpPr/>
          <p:nvPr/>
        </p:nvSpPr>
        <p:spPr>
          <a:xfrm>
            <a:off x="8839244" y="723157"/>
            <a:ext cx="21065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РЕГИСТРЕ БУХ: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43E947A-BE72-44FB-A00E-E32DC1C3E4C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468878" y="1092489"/>
            <a:ext cx="2847270" cy="467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938081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1B55BBD-0175-4B4F-A41A-22102291F47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00474" y="2578556"/>
            <a:ext cx="2085269" cy="170088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CAA6F75-5BD1-45C9-ADAB-D0FD00F6639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829268" y="2862261"/>
            <a:ext cx="1895475" cy="113347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C5F077B-B906-41E8-B762-1572B7208C2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968268" y="619123"/>
            <a:ext cx="3422650" cy="56197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D8DEEFA-E60C-49CF-A339-67D249612AB7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634443" y="619123"/>
            <a:ext cx="3395580" cy="561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016763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CEBED22-A7C5-4F5B-AF70-A416500D4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966" y="1604708"/>
            <a:ext cx="9974067" cy="3648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41288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B461A90-11D8-42EB-8603-EDA1E32C2C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601" y="961680"/>
            <a:ext cx="5534797" cy="493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0817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866591-5806-4A35-B231-271B2B9E125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26683" y="2109785"/>
            <a:ext cx="2962275" cy="26384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2D99CBE-7AB9-46F1-B647-479088F176F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692377" y="1016314"/>
            <a:ext cx="4472940" cy="482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874803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D146816-00BC-4695-8C12-7CF33FD9CDA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88303" y="2352675"/>
            <a:ext cx="1914525" cy="21526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43A434C-C3B8-47A7-9E70-7E1343D25AA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339346" y="747393"/>
            <a:ext cx="3810000" cy="536321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899F10D-74A4-4A5F-9332-4D0B1D2CD5F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285865" y="971231"/>
            <a:ext cx="5906135" cy="491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731204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7EC13D-52BF-4C18-8774-0C5A74C6DE6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61861" y="2686050"/>
            <a:ext cx="1876425" cy="14859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C021DDC-078B-470D-A4C9-523CD1266FA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057201" y="715609"/>
            <a:ext cx="3572938" cy="542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427345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903DC9B-40AC-4008-A9FD-D0C146DDD35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25787" y="1112520"/>
            <a:ext cx="5940425" cy="463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240085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5AF557-4DC7-4C96-9280-17F3838AAE5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52069" y="1077819"/>
            <a:ext cx="7887861" cy="470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991345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C75535-9E85-4B14-B76C-F0255353A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3148127397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18BA8C-0A55-42B7-B311-975E393D6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1067278208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15E419-FC37-4F1F-BF1B-B2B107570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AE7DE2AA-8A53-410E-AB7A-479BB97423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7406" y="2658359"/>
            <a:ext cx="11097188" cy="240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20405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197CBE6-8845-4719-9336-C1A53402B06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86461" y="728097"/>
            <a:ext cx="9019078" cy="540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921486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0A22BBA-2B5D-4011-99A8-5D7A0FF79F05}"/>
              </a:ext>
            </a:extLst>
          </p:cNvPr>
          <p:cNvPicPr/>
          <p:nvPr/>
        </p:nvPicPr>
        <p:blipFill rotWithShape="1">
          <a:blip r:embed="rId2"/>
          <a:srcRect b="22788"/>
          <a:stretch/>
        </p:blipFill>
        <p:spPr>
          <a:xfrm>
            <a:off x="1358678" y="105596"/>
            <a:ext cx="9474641" cy="161950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0D31F1B-A7A5-43A6-B3FC-B899C66EB42C}"/>
              </a:ext>
            </a:extLst>
          </p:cNvPr>
          <p:cNvPicPr/>
          <p:nvPr/>
        </p:nvPicPr>
        <p:blipFill rotWithShape="1">
          <a:blip r:embed="rId3"/>
          <a:srcRect b="6840"/>
          <a:stretch/>
        </p:blipFill>
        <p:spPr>
          <a:xfrm>
            <a:off x="1081889" y="1797729"/>
            <a:ext cx="10028221" cy="176560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25D0B3B-7B1D-4E9D-868A-CF00F0C844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6597" y="3636938"/>
            <a:ext cx="2718802" cy="3115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179154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9717B66-FD27-417B-9B3A-C53624BC41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441" y="1233181"/>
            <a:ext cx="8907118" cy="439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5118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BB10DB5-C9C6-42E1-92D0-8E6C38B9226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89497" y="979773"/>
            <a:ext cx="5119781" cy="489845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EB7332F-BDAD-47FB-8FAB-A57FF6383CD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664571" y="979773"/>
            <a:ext cx="5137932" cy="4898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812886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72FB606-70BA-4FCA-9916-936F8D6BB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6995" y="223709"/>
            <a:ext cx="6878010" cy="183858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166835E-A1C4-4083-804B-025995CE3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6995" y="2176386"/>
            <a:ext cx="6887536" cy="109552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F769A6D-0700-4BF5-B342-13811887C9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6995" y="3386009"/>
            <a:ext cx="6868484" cy="312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126306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C284D94-7A67-452A-8CE9-C11C1EEE0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231" y="1495155"/>
            <a:ext cx="7611537" cy="386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424486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70D3DA-71BA-4838-BA17-72BCCBCDD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37F6DDD-BF21-42AB-B77C-67BAF4C15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208" y="1782167"/>
            <a:ext cx="3467584" cy="12574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13E067-8B65-4E82-BF77-F48A24677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8890" y="3429000"/>
            <a:ext cx="6954220" cy="2210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818582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587CD15-4A0F-4466-92FE-E51A7A91E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5520" y="787177"/>
            <a:ext cx="7220958" cy="224821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F621771-3AB7-42FD-B7AC-FF58870BA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5047" y="3429000"/>
            <a:ext cx="7201905" cy="252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013262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509BF4D-E3BD-417C-9056-656298C93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1090" y="1818952"/>
            <a:ext cx="7529820" cy="3220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23056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3B92A8-7E4F-422E-9DB3-01A82DA74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7</a:t>
            </a:r>
          </a:p>
        </p:txBody>
      </p:sp>
    </p:spTree>
    <p:extLst>
      <p:ext uri="{BB962C8B-B14F-4D97-AF65-F5344CB8AC3E}">
        <p14:creationId xmlns:p14="http://schemas.microsoft.com/office/powerpoint/2010/main" val="502097772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CF7027E-624E-4E27-BE1E-5D94D9723B1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9684" y="1281112"/>
            <a:ext cx="5417820" cy="42957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B7255BE-3464-4614-86B2-1D86691D1D5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54498" y="1281111"/>
            <a:ext cx="5396865" cy="429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645502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C5DB8A0-1F6E-41F7-BCE6-3B8B8EDDAEE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653475" y="1040455"/>
            <a:ext cx="5994378" cy="477709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2A9B7F1-5BAF-462F-B9D1-E51804266E9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20701" y="407197"/>
            <a:ext cx="4114128" cy="6043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484961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A3592AD-2223-468E-8FF0-79C9D399EC6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11686" y="943459"/>
            <a:ext cx="8368628" cy="497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654521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C91DDF3-2222-4916-A194-0494CAEA541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66282" y="859716"/>
            <a:ext cx="9259433" cy="22032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DD2C3AE-E5F9-44C8-8739-B29091AECE6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66768" y="3795024"/>
            <a:ext cx="8058463" cy="198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8892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3FD6046-AFD4-4E0F-9399-290E2BD013A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38131" y="871536"/>
            <a:ext cx="4734565" cy="51149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C940A37-FD86-47BF-B5DE-3449C1F25A1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170794" y="871537"/>
            <a:ext cx="4283075" cy="511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595526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0014728-6790-4F30-BF54-489041A568F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02141" y="2754123"/>
            <a:ext cx="2618194" cy="134975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C818C5E-1E8F-4DDD-B134-FC02AE1CD8B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17959" y="995044"/>
            <a:ext cx="3771900" cy="4867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000419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96C680A-56D7-4FBE-A637-5FCC4A34E87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15364" y="1618499"/>
            <a:ext cx="11161272" cy="3621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184826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91FA316-B24C-4B5A-8C5D-F42A098153A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835978" y="538561"/>
            <a:ext cx="6520043" cy="5780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715021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94C103D-A244-40F4-B2CF-5C06492850C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55803" y="2238473"/>
            <a:ext cx="2272203" cy="238105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7CD7F12-B246-4E29-A7BE-CA4566F0916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49800" y="559125"/>
            <a:ext cx="3471401" cy="573975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AC18A69-5E5B-47C5-A2EB-BBE52B5523A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442996" y="559125"/>
            <a:ext cx="3441852" cy="573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776689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621E6EB-A5B8-4181-95BE-CFA92DEA1DE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4268" y="2291250"/>
            <a:ext cx="1998483" cy="22755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A3E70B8-0B67-4F07-88C1-0948578777E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164013" y="1032101"/>
            <a:ext cx="3158645" cy="479379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39D901E-B235-49C6-9082-E367C5388336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393920" y="1032100"/>
            <a:ext cx="3153538" cy="479379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E3B6C84-E846-4AB6-92DC-B33111469944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618721" y="1032100"/>
            <a:ext cx="2872990" cy="4793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496053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8CFD657-B735-489A-A6D6-A7660002B0A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2163" y="1166811"/>
            <a:ext cx="5421630" cy="452437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BCBD465-A110-45C8-9965-1B933D6A0CF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79952" y="1170303"/>
            <a:ext cx="5429885" cy="4517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311324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61620E1-9BD0-4996-8EC2-FDBE224A8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963" y="566338"/>
            <a:ext cx="3581900" cy="572532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466BB6F-F6F5-46CE-BD1F-B95FAA238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287" y="275785"/>
            <a:ext cx="3591426" cy="630643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6ADD971-A792-4BD2-8891-4CDBE32A70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032" y="275785"/>
            <a:ext cx="3620005" cy="629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20591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C0683A3-D219-4D0E-808B-676BB5D32DC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37768" y="1040455"/>
            <a:ext cx="5716463" cy="477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755341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D507E9-7C56-4811-A056-FDAC7282C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3737936994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35892C-EA33-41FE-8652-8334D4BAF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ПРИХОДА ДЕНЕГ</a:t>
            </a:r>
          </a:p>
        </p:txBody>
      </p:sp>
    </p:spTree>
    <p:extLst>
      <p:ext uri="{BB962C8B-B14F-4D97-AF65-F5344CB8AC3E}">
        <p14:creationId xmlns:p14="http://schemas.microsoft.com/office/powerpoint/2010/main" val="40742679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347687-B695-4011-B207-AA444FEF258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399687" y="997378"/>
            <a:ext cx="5392626" cy="4863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661698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B6EE2A-9F86-4541-896F-6BAB14D13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5DDDDBF-F510-4160-B9E5-CD3379F09ED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85875" y="2270736"/>
            <a:ext cx="8220249" cy="332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059287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BBC778-C57E-4C7A-86C6-719F6E541FE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50051" y="596119"/>
            <a:ext cx="8691898" cy="566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220374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7EF481F-F80D-4020-B4DE-079EEE42845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40878" y="1250528"/>
            <a:ext cx="9110239" cy="217847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812EC45-36D2-44A1-BB35-ACF7EB6231B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43640" y="3864131"/>
            <a:ext cx="11104717" cy="16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119029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999F3B3-B4BF-4FC0-8685-B8FA2BB62D3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70940" y="248746"/>
            <a:ext cx="3298131" cy="310657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10567D-FF7E-44D7-9F0A-AF19EE9AD2E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63384" y="1162539"/>
            <a:ext cx="4257675" cy="1428750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E5E3722-E3B9-4A1F-B7D3-DB6EBC5A80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0940" y="3502681"/>
            <a:ext cx="9450119" cy="303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898296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24B2BD7-3F42-454A-9553-CD7ADF3953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597" y="247206"/>
            <a:ext cx="11326806" cy="6363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186110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D893D6B-787D-446A-86C4-21E79013C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468" y="1847629"/>
            <a:ext cx="6897063" cy="316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479033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9867C6E-4D1B-4E6A-8EFF-2325D2CB1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122" y="894954"/>
            <a:ext cx="9273755" cy="5068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318824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8F7273-B088-48D4-A4A2-2BCE8CA7C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24DBA3F-97EF-41AD-BC33-938B47B3D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152" y="2878466"/>
            <a:ext cx="8211696" cy="208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879398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A7EC945-0EC5-405F-BCFE-1DD330404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4914" y="117762"/>
            <a:ext cx="8202170" cy="319132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13D4E02-27C7-4168-8E8F-2E4EF37129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0625" y="3548918"/>
            <a:ext cx="8230749" cy="321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055661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2EDD147-E9F9-45BA-BC36-671F10960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4915" y="98708"/>
            <a:ext cx="8202170" cy="321037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2E15680-8AB1-4782-827C-9DE2F381D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3968" y="3548920"/>
            <a:ext cx="8183117" cy="3172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77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4106DD-F113-4880-B6F8-7246A183B7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База</a:t>
            </a:r>
          </a:p>
        </p:txBody>
      </p:sp>
    </p:spTree>
    <p:extLst>
      <p:ext uri="{BB962C8B-B14F-4D97-AF65-F5344CB8AC3E}">
        <p14:creationId xmlns:p14="http://schemas.microsoft.com/office/powerpoint/2010/main" val="3863580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02BADF4-275C-4F97-8FCE-C88BC45D0F1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14245" y="1066591"/>
            <a:ext cx="5363509" cy="4724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396622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88CB6C5-F1E8-428D-95B4-D14DB4AB9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8659" y="1776262"/>
            <a:ext cx="7834682" cy="330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973601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2515B7-16C6-4E64-B8AF-F9C6778B8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950" y="167107"/>
            <a:ext cx="11664099" cy="207392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920A0E2-CAB7-4EF4-9F5B-BBC34102C4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2757" y="2580432"/>
            <a:ext cx="6506483" cy="3639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383460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B811EF-A11A-4374-A747-693C28573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8</a:t>
            </a:r>
          </a:p>
        </p:txBody>
      </p:sp>
    </p:spTree>
    <p:extLst>
      <p:ext uri="{BB962C8B-B14F-4D97-AF65-F5344CB8AC3E}">
        <p14:creationId xmlns:p14="http://schemas.microsoft.com/office/powerpoint/2010/main" val="1219185649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A76F794C-9D08-4849-8685-9EDD6A2DCF21}"/>
              </a:ext>
            </a:extLst>
          </p:cNvPr>
          <p:cNvSpPr/>
          <p:nvPr/>
        </p:nvSpPr>
        <p:spPr>
          <a:xfrm>
            <a:off x="542459" y="163282"/>
            <a:ext cx="35409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ПРИХОДНОЙ И РАСХОДНОЙ: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862900-D2A1-4DF1-A4BC-11731B33C19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5703" y="600942"/>
            <a:ext cx="4294416" cy="496087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8848291-BAF4-4FD4-8ECC-4B61E3D0921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829810" y="600942"/>
            <a:ext cx="6920516" cy="117983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F02EE22-B8E2-42E8-85AC-9EEBB875E90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748045" y="1885361"/>
            <a:ext cx="3073424" cy="479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511192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28FD635-917A-4443-B7CE-B6764A6D575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1998" y="1317244"/>
            <a:ext cx="5327858" cy="422351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274243D-54E9-42C5-84FD-D420E3AE67D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642144" y="1317244"/>
            <a:ext cx="5307050" cy="422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37373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9AB7394-2F52-4E40-84D3-3459B916350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9109" y="1151093"/>
            <a:ext cx="5692693" cy="455581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FB19D83-7FC6-4683-B02A-EE1EA8A6AE9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20184" y="1151092"/>
            <a:ext cx="5692707" cy="455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213036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6122600-F868-4BE3-9940-3EF4831C3EC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40387" y="914244"/>
            <a:ext cx="6311226" cy="502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346786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6C4FE87-9079-43CC-BAD7-598DA4ECDC7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14927" y="966470"/>
            <a:ext cx="2228850" cy="49250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70AAEB5-C95B-4ECF-933D-92460222293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677754" y="394788"/>
            <a:ext cx="4025344" cy="572672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7AF70AE-1826-4EC8-B9AE-A66B693AD0D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230238" y="396351"/>
            <a:ext cx="3838575" cy="572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572234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911B127-043B-4398-B469-02E9E38665D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13888" y="156151"/>
            <a:ext cx="5964218" cy="153282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AF7F830-5BD7-4E46-93AB-9B8DA50AE0A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62512" y="1874601"/>
            <a:ext cx="8066971" cy="482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283763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F915F03-CCED-4B3F-94FB-855F0937BB0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31799" y="514060"/>
            <a:ext cx="8328401" cy="582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8638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789EB0D-C2D9-4273-AB1F-9AA11D057F5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46025" y="990600"/>
            <a:ext cx="5442585" cy="48768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1D27192-6E0A-4D17-ADB4-B7949D385E1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503392" y="1538605"/>
            <a:ext cx="5334000" cy="3780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256309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CCE57EB-4B56-48B0-952E-F671AAB0B4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103" y="2004082"/>
            <a:ext cx="11767794" cy="2849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9952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F86A198-4953-49CE-9293-8EDC6047E61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10956" y="598415"/>
            <a:ext cx="6370087" cy="5661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628756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A6F6D47-4869-4D14-9FE0-55116A4CC89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50750" y="440076"/>
            <a:ext cx="6690500" cy="5977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0242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5BAFF2-E201-4565-B2E1-4B0735BF2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2610930609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DC7722-41AF-4DC8-B936-1EF8E0FE6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678259406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6039958-2529-4C9C-AA8C-D9D469B74BA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1503" y="1044257"/>
            <a:ext cx="5940425" cy="47694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63C81E5-B571-4003-AB15-EAFA5F8A0F5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08571" y="1044257"/>
            <a:ext cx="6011926" cy="4792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631520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89D7DAF-9590-4306-8A32-F4698DC9DA2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72960" y="979857"/>
            <a:ext cx="8246080" cy="489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104319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116031B-B2B0-4F07-84A9-E4B2D716448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0258" y="932558"/>
            <a:ext cx="5480981" cy="499288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42CF1D3-C7A3-421C-ACAF-C2E46C9C122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79073" y="932557"/>
            <a:ext cx="5486457" cy="4992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239717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6C5A670-2E80-4357-BD0F-ED4A338BBF7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5415" y="287127"/>
            <a:ext cx="3872570" cy="628374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3F5F7DE-F7DF-4591-917C-08CB3D6312D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045496" y="302952"/>
            <a:ext cx="3872570" cy="625209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358CC9E-CDB6-4099-BE60-01B873103E7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015576" y="302952"/>
            <a:ext cx="4164975" cy="625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27296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011F91-3776-4E56-A082-63A4D80A1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30D4419-57B3-493C-862A-835CCE6936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9119" y="2481445"/>
            <a:ext cx="9873761" cy="238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692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E1E96D8-E258-45E4-B3C0-D8D6363CC8D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85622" y="467731"/>
            <a:ext cx="8420753" cy="165264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7149391-7457-474B-8274-EBA20459ED2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783963" y="2294519"/>
            <a:ext cx="4624070" cy="409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799637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8B5DB6F-36BD-4DDE-8F22-48B2E09BCCD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45698" y="1194581"/>
            <a:ext cx="8500604" cy="4468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591881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A1E1405-5E55-4022-9251-E7A913782E0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92832" y="686944"/>
            <a:ext cx="8406336" cy="548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886833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C3BC4F0-85DE-4E57-8943-B6EF6766F78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82430" y="721076"/>
            <a:ext cx="10227139" cy="5415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784462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61E51D1-3743-4D20-9112-E6C0F32FF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441" y="1199839"/>
            <a:ext cx="8907118" cy="4458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45461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6830F4D-13C4-48F2-8E20-D8A85D7F9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469" y="490781"/>
            <a:ext cx="6887536" cy="19719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BB3F6AB-3B59-4D90-850C-0A97BE4572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6995" y="2890762"/>
            <a:ext cx="6878010" cy="107647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EEB44A4-EFBC-486C-910C-602331E1C1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7942" y="4395269"/>
            <a:ext cx="6897063" cy="162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624201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33039C-8C00-41A3-B581-211D2E22C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0A8D65A-6DAA-405B-B329-89E2CE2A6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3048425" cy="235300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93F7011-EEC8-44AA-B228-D6C08B99F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1424" y="1690688"/>
            <a:ext cx="5382376" cy="152421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413A171-1D42-459A-8907-E5B50747D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3292" y="3381611"/>
            <a:ext cx="5658640" cy="132416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4FF9F1-E6FD-4086-AE96-CC7378FDB7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934402"/>
            <a:ext cx="6363588" cy="16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554344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0BDA1E0-55C4-475C-9ABD-29DA0B2A4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5574" y="184445"/>
            <a:ext cx="6820852" cy="303889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676943B-F1DD-4B72-95E3-2F9E1E6B1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0811" y="3328035"/>
            <a:ext cx="6830378" cy="308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936606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022570A-8E9E-457A-BD9B-0CAC2F9D0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843" y="1813908"/>
            <a:ext cx="8674314" cy="3230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304364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52F8103-B599-47FE-B531-03256B990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88" y="1836636"/>
            <a:ext cx="11115624" cy="3184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735123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AE73A1-F156-448B-825E-B6C69B971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9</a:t>
            </a:r>
          </a:p>
        </p:txBody>
      </p:sp>
    </p:spTree>
    <p:extLst>
      <p:ext uri="{BB962C8B-B14F-4D97-AF65-F5344CB8AC3E}">
        <p14:creationId xmlns:p14="http://schemas.microsoft.com/office/powerpoint/2010/main" val="31951498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238EDF4-68AE-49A8-B712-0C7E0F17F04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3171" y="1165130"/>
            <a:ext cx="5410442" cy="452773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21C78D6-DA07-4498-98F1-203723AEDAE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07704" y="1165130"/>
            <a:ext cx="5421125" cy="452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438901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ED0CAC-4158-41A3-9E42-BCD66306551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87897" y="734244"/>
            <a:ext cx="5216205" cy="538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933254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412D281-6E11-4045-9075-A8E8A37DF7D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32212" y="1233835"/>
            <a:ext cx="5548358" cy="439032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CA12A82-4577-4148-9E39-8B3CA5DDEBF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33374" y="1233835"/>
            <a:ext cx="5526414" cy="439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152796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CB6D77B-0C4D-418F-97D7-25D179768EA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040628" y="203147"/>
            <a:ext cx="4110743" cy="645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958875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CB3873C-C8EF-47AA-815E-5E9818ABB3E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30306" y="2188301"/>
            <a:ext cx="2362670" cy="248139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BC039AF-B58B-4539-82F5-3A852DA1CFE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415969" y="365714"/>
            <a:ext cx="4067211" cy="612657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CB12243-5BE4-49A9-B83E-CB23D7A2736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006172" y="365714"/>
            <a:ext cx="4111017" cy="612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408998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35F871A-E1CA-4E41-ACA0-878356332A6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19922" y="1692998"/>
            <a:ext cx="8152156" cy="483988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77B805D-1CAC-4B0F-941E-5DECE7BE5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4434" y="325122"/>
            <a:ext cx="6363132" cy="1198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715237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BB232BD-5446-49EF-8DF5-8ACE8F67599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455548" y="92469"/>
            <a:ext cx="7280901" cy="178306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24A3AE1-95BF-425B-8732-62852000133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455546" y="2419029"/>
            <a:ext cx="3373303" cy="201994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D47D811-3685-45EC-B06D-A4B53E518CD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226890" y="1987785"/>
            <a:ext cx="3509559" cy="450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600591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5D7D0B4-EF86-46CD-B996-09A4D98F52F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52755" y="2285512"/>
            <a:ext cx="3577065" cy="228697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B8BE1C3-BFA1-4A83-AF49-B24AA7245CE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308243" y="175288"/>
            <a:ext cx="3933907" cy="650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819448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A7D1E33-649F-4071-9A91-3E347740F6F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1029" y="1384908"/>
            <a:ext cx="11869942" cy="4088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99920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A15DDC9-31FF-41C7-89A0-E0EB7C958F1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886767" y="572368"/>
            <a:ext cx="6418466" cy="571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033850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4A53336-3832-4CE0-98EF-05045FE7E7B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30801" y="337747"/>
            <a:ext cx="6930397" cy="618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1387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3FA5A0D-EA18-4B19-ADEA-FF759E4CEC4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57247" y="2296292"/>
            <a:ext cx="2715746" cy="226541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B0C8233-733F-4E61-9531-C23FD4A0CB7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081993" y="581415"/>
            <a:ext cx="3552760" cy="5695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844022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790A5F0-1AAC-406F-8819-826D0167AF1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63029" y="1568190"/>
            <a:ext cx="4465941" cy="372161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5BEC206-EDC6-423A-99F0-A316740420D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863032" y="1000486"/>
            <a:ext cx="5117012" cy="485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500536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885B495-15D5-4F99-87B3-C74AC60F3FB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01684" y="1826563"/>
            <a:ext cx="10388631" cy="3204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406625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0C3279-4D12-4169-A795-4707A4A8B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1294889046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3B2A61-13FE-4445-93E0-E8BACB8C4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FFD14FC-FD5B-4F06-B41C-27561829FE1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21538" y="2864890"/>
            <a:ext cx="11348923" cy="112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007267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DC6D99-ED4B-4D64-8026-91E6A64FCAE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73252" y="782443"/>
            <a:ext cx="8845495" cy="5293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515457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226EFF0-124A-41E9-BC57-48E298EB567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99354" y="307819"/>
            <a:ext cx="8793291" cy="171918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EDB41F7-29F7-42E9-8CB5-71821A0AB6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677" y="2026999"/>
            <a:ext cx="8916644" cy="44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62460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BB48BF-B5F8-442E-A257-FE66C04E0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2232" y="1400895"/>
            <a:ext cx="6887536" cy="18290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70EF285-903F-45ED-9CFC-AE9344D078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2705" y="3342454"/>
            <a:ext cx="6906589" cy="93358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9771E8A-D01D-48A9-A0B7-3D40089982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705" y="4388538"/>
            <a:ext cx="6897063" cy="866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522645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4949B1-FCEE-4F68-A130-5D298DE78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539579-E26E-406D-9E10-D361A0413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994" y="1923840"/>
            <a:ext cx="4525006" cy="15051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5D6B9EB-FA9C-4B15-8673-D90E99E39D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3391" y="3895305"/>
            <a:ext cx="5325218" cy="179095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482A525-25A5-4531-9753-83E01E11D5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061972"/>
            <a:ext cx="4029637" cy="122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383139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2517869-867B-4BAF-B6BA-D262D4493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261" y="107899"/>
            <a:ext cx="11087478" cy="176632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E3D6151-9CEA-469C-9202-BA63E4FCC3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61" y="1954776"/>
            <a:ext cx="5543739" cy="265250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BCEF4CE-6E87-494F-ACE0-72143056F6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954776"/>
            <a:ext cx="5543739" cy="266986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6C49239-8679-4CDA-BA8F-D186106A77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260" y="4705195"/>
            <a:ext cx="11087479" cy="1959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76978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9018B37-BD55-443A-B3A4-C158679073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254" y="2140175"/>
            <a:ext cx="10149492" cy="2577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5924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8C91B85-DE64-427B-9501-3E58756C54D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91811" y="901931"/>
            <a:ext cx="8008377" cy="505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443065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73ABB4-D6B1-444E-9C2F-365094660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10</a:t>
            </a:r>
          </a:p>
        </p:txBody>
      </p:sp>
    </p:spTree>
    <p:extLst>
      <p:ext uri="{BB962C8B-B14F-4D97-AF65-F5344CB8AC3E}">
        <p14:creationId xmlns:p14="http://schemas.microsoft.com/office/powerpoint/2010/main" val="807214061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ED0CAC-4158-41A3-9E42-BCD66306551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87897" y="734244"/>
            <a:ext cx="5216205" cy="538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843707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3001D1B-F126-4A43-AF2A-B8938DB40D5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7785" y="1149855"/>
            <a:ext cx="5501874" cy="455828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5138249-C634-4ADF-8361-F9257C15A0C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92343" y="1149855"/>
            <a:ext cx="5474336" cy="4558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330163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FD550D7-A971-4B68-838B-562156C7C5D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5714" y="74528"/>
            <a:ext cx="2938349" cy="441599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56E1A47-96F2-46DC-8BE6-B4F1B9F36CD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69638" y="4664961"/>
            <a:ext cx="2730500" cy="197167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15387C1-D4DC-4760-9FB9-2ED7ACF3F0E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440317" y="392986"/>
            <a:ext cx="4325010" cy="607202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743429F-AEB9-4A30-ACF2-64B7BA9861AA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7975785" y="392986"/>
            <a:ext cx="3879149" cy="607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523311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FC25CBE-BBD4-4028-985B-8E1A9113B18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35720" y="530393"/>
            <a:ext cx="6920560" cy="5797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640505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148EAE-3F98-443C-AA92-23A8176540F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1513" y="961707"/>
            <a:ext cx="5915660" cy="49345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306A2CA-A506-4219-BA10-7D66704B283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74828" y="980757"/>
            <a:ext cx="5877560" cy="491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443365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42C1AB2-3DFC-49A4-850A-3C971AD47B8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908403" y="237819"/>
            <a:ext cx="4375194" cy="638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254269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C09A4FC-8378-43BD-8925-8FEF6F9A085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42109" y="558023"/>
            <a:ext cx="6907781" cy="5741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827169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72DA8F8-EE6C-472D-A4FF-FD0A79CD886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552507" y="1147445"/>
            <a:ext cx="5086985" cy="456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697218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F18B241-F6FB-4469-8FB4-630AF411CB6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29559" y="950513"/>
            <a:ext cx="8332881" cy="495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098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F281F3A-A9AF-420F-BD8F-1FBDC9F373E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99388" y="1614879"/>
            <a:ext cx="8393223" cy="362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927358"/>
      </p:ext>
    </p:extLst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DAABDC2-A8A9-4554-AAF2-E815158EFAA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79354" y="924052"/>
            <a:ext cx="7833291" cy="5009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680320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F69D5DD-81B7-4D5A-ACAC-FF90AFF06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825" y="1986105"/>
            <a:ext cx="11404349" cy="2885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981593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447EC5E-60A4-4896-A103-08E531C890E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91776" y="666961"/>
            <a:ext cx="6208448" cy="5524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501010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9487522-E4F6-47EA-8CE4-4D20FB2E07F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833423" y="535011"/>
            <a:ext cx="6525153" cy="578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222968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0974691-35DD-45EA-A711-0782AA93AB9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831996" y="523268"/>
            <a:ext cx="6528007" cy="5811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700571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661D5-3EAF-4F56-AAE8-7D16301FB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ОТПРАВЛЕНИЯ</a:t>
            </a:r>
          </a:p>
        </p:txBody>
      </p:sp>
    </p:spTree>
    <p:extLst>
      <p:ext uri="{BB962C8B-B14F-4D97-AF65-F5344CB8AC3E}">
        <p14:creationId xmlns:p14="http://schemas.microsoft.com/office/powerpoint/2010/main" val="1477824902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F69D00-F3CC-444B-BFFE-BCC70BEF1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ПРИБЫТИЯ</a:t>
            </a:r>
          </a:p>
        </p:txBody>
      </p:sp>
    </p:spTree>
    <p:extLst>
      <p:ext uri="{BB962C8B-B14F-4D97-AF65-F5344CB8AC3E}">
        <p14:creationId xmlns:p14="http://schemas.microsoft.com/office/powerpoint/2010/main" val="993958951"/>
      </p:ext>
    </p:extLst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EA9B3F-D03E-480A-A7C4-5811CFE61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C6F49AA4-983E-4CEB-9DE9-F447B39A3F4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2241" y="2860047"/>
            <a:ext cx="8847518" cy="2162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854178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0924DF1-BDFA-41C4-A017-8D0AAE43B03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04296" y="1043412"/>
            <a:ext cx="11383408" cy="477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31317"/>
      </p:ext>
    </p:extLst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90F798D-D5AB-48A7-8283-02E36457C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245" y="1228671"/>
            <a:ext cx="11431509" cy="440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3883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944FF23-9FA2-411C-9FE1-0632201BB1D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165988" y="2367785"/>
            <a:ext cx="2019300" cy="166687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EA781DD-EB6E-4CE2-A56B-8048801F4C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019" y="1043461"/>
            <a:ext cx="3410426" cy="478221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911F218-50CD-498D-8506-5DAAF9EA61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4831" y="1148863"/>
            <a:ext cx="5371535" cy="456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038531"/>
      </p:ext>
    </p:extLst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F1C35A4-EC1A-4912-9D3C-8065F8D70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750" y="1011108"/>
            <a:ext cx="10392499" cy="4835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493343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5E593F-FA44-455D-8833-41F670375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467" y="163212"/>
            <a:ext cx="6897063" cy="289600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493C082-416C-49C2-8754-AA0A6D1A8C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178" y="3512994"/>
            <a:ext cx="6925642" cy="318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147503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F618776-0CD8-4D8C-86DB-4EE038228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678" y="1823813"/>
            <a:ext cx="8916644" cy="321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66008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5FF4DF-D9FE-4304-B6F2-E32810826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3141AE-4265-4D79-9304-1261F0AFE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0707" y="1690688"/>
            <a:ext cx="4010585" cy="149563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0BCC062-F5E2-4D17-8714-9C0A3F7AA4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" y="3599994"/>
            <a:ext cx="11353800" cy="2193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763422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0C91E5E-DDA6-43D3-ADD4-BBE6DF70F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07" y="226517"/>
            <a:ext cx="11355385" cy="281979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7E4C008-E3ED-46C8-AC71-0BA0F24EA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306" y="3811690"/>
            <a:ext cx="11355385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302443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5C88FDA-9C34-4BFB-9303-70475177E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88" y="103398"/>
            <a:ext cx="11078424" cy="177810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FF65404-1287-4EDB-829D-30B3F8551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788" y="2181886"/>
            <a:ext cx="4043804" cy="194749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3BB84AA-E694-4297-86D4-BEF131C310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4527" y="2181886"/>
            <a:ext cx="4010685" cy="19474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6F16782-F6D1-47B9-884A-0475DA278F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8664" y="4429769"/>
            <a:ext cx="4314672" cy="210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126720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18B14B-F50C-427D-A85B-8DCE4EC08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7048" y="1351103"/>
            <a:ext cx="8657903" cy="4155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490265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62ED69-3E3E-43C6-BD8D-58AE27176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11</a:t>
            </a:r>
          </a:p>
        </p:txBody>
      </p:sp>
    </p:spTree>
    <p:extLst>
      <p:ext uri="{BB962C8B-B14F-4D97-AF65-F5344CB8AC3E}">
        <p14:creationId xmlns:p14="http://schemas.microsoft.com/office/powerpoint/2010/main" val="3129684746"/>
      </p:ext>
    </p:extLst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ED0CAC-4158-41A3-9E42-BCD66306551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87897" y="734244"/>
            <a:ext cx="5216205" cy="538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887050"/>
      </p:ext>
    </p:extLst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A1E479-51A6-4A73-B089-A28CAF2348B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1159" y="1149855"/>
            <a:ext cx="5501874" cy="455828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C40DB03-0E9B-44C8-8250-6FE13F8B252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28969" y="1149854"/>
            <a:ext cx="5441565" cy="4558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8742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B6037C-29F7-4CC2-BF6B-4C5E4F0A2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1</a:t>
            </a:r>
          </a:p>
        </p:txBody>
      </p:sp>
    </p:spTree>
    <p:extLst>
      <p:ext uri="{BB962C8B-B14F-4D97-AF65-F5344CB8AC3E}">
        <p14:creationId xmlns:p14="http://schemas.microsoft.com/office/powerpoint/2010/main" val="2005568134"/>
      </p:ext>
    </p:extLst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279547C-9D1F-4866-80A0-2A76B281375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89886" y="2681285"/>
            <a:ext cx="2076450" cy="14954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A83064E-D238-4811-BFE9-34AE87D9C6F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711164" y="723581"/>
            <a:ext cx="3790950" cy="5410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092518"/>
      </p:ext>
    </p:extLst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31B0D31-AE25-4D5D-BA35-76F0A182890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5714" y="74528"/>
            <a:ext cx="2938349" cy="441599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EB07A3F-D081-4616-B5EA-C3BC0A571D0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69638" y="4664961"/>
            <a:ext cx="2730500" cy="197167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12AD5CB-DF1A-4363-81D8-42439B6B7D87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440317" y="392986"/>
            <a:ext cx="4325010" cy="607202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C690E49-D8E9-4879-85E9-20DDF9267011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7975785" y="392986"/>
            <a:ext cx="3879149" cy="607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267585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7811A64-095A-431C-B0F9-E04CF7916DB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75540" y="1081083"/>
            <a:ext cx="5418847" cy="452016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EB45838-740C-4D5C-A466-D48CF805A34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97616" y="1081083"/>
            <a:ext cx="5437924" cy="4520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93288"/>
      </p:ext>
    </p:extLst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E54B7FE-44B7-4782-9871-03344561B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060" y="2850786"/>
            <a:ext cx="2956939" cy="115642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DDCD7ED-3EB5-4DBC-9BDC-1420495A16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287" y="575862"/>
            <a:ext cx="3591426" cy="570627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74ABB31-028A-4FA3-8DC3-1B52D00172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8040" y="575862"/>
            <a:ext cx="3712038" cy="5706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961060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0C0E389-C65F-421E-BF5E-B3FE0458B5F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0245" y="1157148"/>
            <a:ext cx="5422449" cy="454370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D78FB9A-A677-4D48-AA09-71A1BB47F51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89308" y="1157148"/>
            <a:ext cx="5452326" cy="4543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926941"/>
      </p:ext>
    </p:extLst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4F9EBFC-F325-4DCC-BEFA-D3958453E2C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93437" y="3636414"/>
            <a:ext cx="9405121" cy="239174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DB561D1-2DBE-47AE-B4BC-942555150C8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528159" y="859296"/>
            <a:ext cx="9135682" cy="2362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596857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8C272F3-135E-478E-B936-13A758898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483" y="79215"/>
            <a:ext cx="6635034" cy="167437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A923CDA-E402-42DA-8B90-4AA5E3A9F2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4441" y="1891778"/>
            <a:ext cx="8183117" cy="4887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956570"/>
      </p:ext>
    </p:extLst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D045C61-3058-422D-A01E-BA98A5E2E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343" y="2475366"/>
            <a:ext cx="9091314" cy="1907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67445"/>
      </p:ext>
    </p:extLst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D0570F4-DCBD-4471-8111-AB6237A9EA5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35737" y="1326444"/>
            <a:ext cx="11320525" cy="420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940112"/>
      </p:ext>
    </p:extLst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62F79B3-1A48-4C77-A38F-F1A203F13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1426" y="425419"/>
            <a:ext cx="6709147" cy="600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2264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FEFB7DD-BF13-4BD4-8707-8858106293E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80055" y="1512229"/>
            <a:ext cx="7431887" cy="1916771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3AD36B6-58DA-43F8-ACF1-D8E1BC9D0D73}"/>
              </a:ext>
            </a:extLst>
          </p:cNvPr>
          <p:cNvSpPr/>
          <p:nvPr/>
        </p:nvSpPr>
        <p:spPr>
          <a:xfrm>
            <a:off x="3047999" y="410751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ПОСЛЕ УВЕЛИЧЕНИЯ СУБКОНТО АКТУАЛИЗИРОВАТЬ ДОКУМЕНТ ОПЕРАЦИЯ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76934197"/>
      </p:ext>
    </p:extLst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3C88B28-1470-4D7E-843F-DB87B4A5E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8304" y="403654"/>
            <a:ext cx="6795391" cy="605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187493"/>
      </p:ext>
    </p:extLst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5902723-3BA4-4C7A-B2BD-73A435EE4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999" y="525301"/>
            <a:ext cx="6560001" cy="5807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899163"/>
      </p:ext>
    </p:extLst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ACCAD5-05F1-4571-B993-2BDD61A64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ОТПРАВЛЕНИЯ</a:t>
            </a:r>
          </a:p>
        </p:txBody>
      </p:sp>
    </p:spTree>
    <p:extLst>
      <p:ext uri="{BB962C8B-B14F-4D97-AF65-F5344CB8AC3E}">
        <p14:creationId xmlns:p14="http://schemas.microsoft.com/office/powerpoint/2010/main" val="1086777849"/>
      </p:ext>
    </p:extLst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A7C12D-4179-4057-A16B-CD08F70D3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ПРИБЫТИЯ</a:t>
            </a:r>
          </a:p>
        </p:txBody>
      </p:sp>
    </p:spTree>
    <p:extLst>
      <p:ext uri="{BB962C8B-B14F-4D97-AF65-F5344CB8AC3E}">
        <p14:creationId xmlns:p14="http://schemas.microsoft.com/office/powerpoint/2010/main" val="384831034"/>
      </p:ext>
    </p:extLst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D7D81A-EB2D-4C1B-AEF6-A3DAEE99F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CC5BFB0-E3B4-47E8-B98E-07CCFE6ED52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74419" y="2187338"/>
            <a:ext cx="10243162" cy="2483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51941"/>
      </p:ext>
    </p:extLst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E870D51-E3BE-4CC5-B640-0F78E02D4C6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62482" y="157533"/>
            <a:ext cx="8867036" cy="654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87892"/>
      </p:ext>
    </p:extLst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1E44246-525B-46D0-A793-992753BF191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34797" y="181069"/>
            <a:ext cx="11322406" cy="229958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9006A57-8A91-4B1A-9DB2-ADDB5ED30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3179" y="2507939"/>
            <a:ext cx="7485642" cy="373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446075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7E4F505-CDFA-44F4-AF90-195B856A3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2232" y="1184559"/>
            <a:ext cx="6887536" cy="17909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CBED7F2-8A28-4515-8732-DBEC86315B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1758" y="3067034"/>
            <a:ext cx="6878010" cy="90500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EEC5E01-BB2E-438F-B063-82EE97BD84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1311" y="4088457"/>
            <a:ext cx="6649378" cy="1133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17307"/>
      </p:ext>
    </p:extLst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DB9232A-FEB3-4E2E-A361-39AD221BF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317" y="1108297"/>
            <a:ext cx="9449366" cy="464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864054"/>
      </p:ext>
    </p:extLst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296FB2-9756-40CE-9DB8-D35475014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5CBAB32-17EF-4B49-8F57-D418C4DD8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0811" y="1690688"/>
            <a:ext cx="4790378" cy="162992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097793B-1892-4971-9A2F-CCDAEA9CB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055" y="3537392"/>
            <a:ext cx="10987889" cy="2153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856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E034EB-DC66-480D-92F4-99EB67B37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Включить разделение итогов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3507597-C7B4-4DD2-878B-8A038416C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443" y="1948816"/>
            <a:ext cx="5649113" cy="454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5192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9343BE9-2B23-4A45-AB7A-02952C38F09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902668" y="999807"/>
            <a:ext cx="3038475" cy="48583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8400FE7-DCA8-45D8-A160-849B7FA6A87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53598" y="4927298"/>
            <a:ext cx="5940425" cy="118046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B558308-1019-41D7-AB05-ED9C4A669E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6093" y="659146"/>
            <a:ext cx="4079967" cy="3903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633025"/>
      </p:ext>
    </p:extLst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1C23243-18FB-4FEF-B0CB-01F901EC8B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83" y="186540"/>
            <a:ext cx="5205843" cy="269516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64E44BF-93F2-4018-B898-9C31ACC9DA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6991" y="181068"/>
            <a:ext cx="5727826" cy="270063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92398AD-F1AF-41C8-B930-6D74D14BC8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970" y="3976294"/>
            <a:ext cx="11694059" cy="190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803601"/>
      </p:ext>
    </p:extLst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B16C93-A261-4770-B789-CF40F506D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8378" y="884061"/>
            <a:ext cx="6518479" cy="238197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020A4EE-5E16-4F0A-BED8-18C5EE15E9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8378" y="3591963"/>
            <a:ext cx="6495242" cy="2381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554704"/>
      </p:ext>
    </p:extLst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7BEEF94-E5F1-4D90-B5CA-93B37D81ED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468" y="1973879"/>
            <a:ext cx="8763064" cy="291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5843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583FB6D-62B1-4EB5-99CA-F2C68C273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425" y="2795499"/>
            <a:ext cx="2029108" cy="126700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C005CF7-E410-4AAC-8B02-69E5719B4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5202" y="1023602"/>
            <a:ext cx="3600953" cy="4810796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BFD76A8-16F6-40F8-9BA6-BA84C755DF67}"/>
              </a:ext>
            </a:extLst>
          </p:cNvPr>
          <p:cNvSpPr/>
          <p:nvPr/>
        </p:nvSpPr>
        <p:spPr>
          <a:xfrm>
            <a:off x="7902587" y="654270"/>
            <a:ext cx="32179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В РЕГИСТРЕ БУХГАЛТЕРИИ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5411AF7-05F4-4BCF-833F-EE6029D9FBA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065658" y="1052848"/>
            <a:ext cx="2891790" cy="478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890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74D6222-DCA1-46DB-9136-D05E84C2887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351147" y="1006702"/>
            <a:ext cx="5489705" cy="484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4821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882F881-FFBA-4FBB-AF4C-BAD3D0F5C30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96675" y="2468790"/>
            <a:ext cx="2168618" cy="192041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F2FB7EC-0579-4FA0-9075-5AF83DF1472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997888" y="1178106"/>
            <a:ext cx="3397437" cy="4501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8666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D9DF43-5881-4989-8425-B634DCB1F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ПРИХОДНОЙ</a:t>
            </a:r>
          </a:p>
        </p:txBody>
      </p:sp>
    </p:spTree>
    <p:extLst>
      <p:ext uri="{BB962C8B-B14F-4D97-AF65-F5344CB8AC3E}">
        <p14:creationId xmlns:p14="http://schemas.microsoft.com/office/powerpoint/2010/main" val="2108154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9D4835-4EC9-421F-8781-E8873E95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14595970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C5F057-85E2-402A-BD41-BC6534BB1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AD658B78-962E-4CBB-AF7A-B7556A7340A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6308" y="2580434"/>
            <a:ext cx="8059384" cy="2510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3000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776AB83-7336-4FBA-AEC5-0AD4786CD24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82847" y="626013"/>
            <a:ext cx="8026306" cy="5605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0960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429291C-4529-4B10-95B8-FE9AA7E40A3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87712" y="413011"/>
            <a:ext cx="8016576" cy="188695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A791491-7BC3-4F47-93A7-BDD15A8B927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582349" y="2485521"/>
            <a:ext cx="7027302" cy="4145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16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3E8CD33-23FB-45B6-94F6-B80E4B631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914" y="1404655"/>
            <a:ext cx="8926171" cy="404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536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A66E376A-1CF0-4B00-94B5-B46CC8C317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47422" y="2896254"/>
            <a:ext cx="1667108" cy="93358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597F172-D8B9-4466-863A-ABF986717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848" y="102152"/>
            <a:ext cx="3832739" cy="326089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0FD9944-8A88-4827-8A0B-A3F8AEEC11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5746" y="109293"/>
            <a:ext cx="3847580" cy="326089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81B616E-6D7F-45D7-97BD-4FCB3ED9F7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7848" y="3365424"/>
            <a:ext cx="3832740" cy="326089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D854499-3647-49C8-BA04-23E7C554AC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0587" y="3370185"/>
            <a:ext cx="3832739" cy="325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1940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54248BF-C8D1-46F5-B032-0E2722AA1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0355" y="130566"/>
            <a:ext cx="6271290" cy="165492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A3E55FC-740D-42EA-826F-E89AFC0D6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7739" y="1867336"/>
            <a:ext cx="5936517" cy="182599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F192EAE-2463-4C6A-B213-C465456734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0355" y="3775172"/>
            <a:ext cx="6271290" cy="132345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DCB2DEE-8C7C-435F-A15D-254AF97182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3176" y="5180476"/>
            <a:ext cx="6925642" cy="108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4188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9E68765-9AC2-43D7-AB3F-BCB26425F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5733" y="1528497"/>
            <a:ext cx="5620534" cy="380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12493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464177-C899-4691-AC41-F531B5220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9450451-6B4C-4FAB-A4FB-CD5E3262E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86" y="2098349"/>
            <a:ext cx="11660227" cy="332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4341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9BDA0F3-FFA2-47B1-8C5C-55CE280A6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97" y="647312"/>
            <a:ext cx="11688806" cy="278168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0A3A3EE-0BDB-4613-B608-906D73CC26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97" y="4183003"/>
            <a:ext cx="11688807" cy="211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3509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56D8207-8EEB-4E0C-ADF8-DA4B560D4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889" y="2294479"/>
            <a:ext cx="6516221" cy="2269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1798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73D4F6-8962-46AD-A3D6-3607F1E5B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2</a:t>
            </a:r>
          </a:p>
        </p:txBody>
      </p:sp>
    </p:spTree>
    <p:extLst>
      <p:ext uri="{BB962C8B-B14F-4D97-AF65-F5344CB8AC3E}">
        <p14:creationId xmlns:p14="http://schemas.microsoft.com/office/powerpoint/2010/main" val="283560619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99CD9FE-8382-4DBC-9222-628B3351661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5384" y="1338103"/>
            <a:ext cx="4047322" cy="418179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795D873-2C06-477C-9A34-6037AE5C164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024437" y="2222686"/>
            <a:ext cx="2143125" cy="78105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6B5A8BF-546F-4099-85D2-2C44B858738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995861" y="3428999"/>
            <a:ext cx="2200275" cy="762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B9D8730-E8CE-4007-8F3D-A3D1DB31185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008041" y="1409699"/>
            <a:ext cx="3838575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9325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D066F3E-12AC-443A-93ED-4766B22974F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03998" y="2876549"/>
            <a:ext cx="2019300" cy="11049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D7C18D-6F0D-4DE1-B5EC-7D96D5144EC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670717" y="990281"/>
            <a:ext cx="3800475" cy="4877435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A81D9DEA-BEF7-4074-B217-26F55ED02864}"/>
              </a:ext>
            </a:extLst>
          </p:cNvPr>
          <p:cNvSpPr/>
          <p:nvPr/>
        </p:nvSpPr>
        <p:spPr>
          <a:xfrm>
            <a:off x="9049954" y="620950"/>
            <a:ext cx="21065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В РЕГИСТРЕ БУХ: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87FBE7B-F9F3-400F-9DA8-3B66167FA20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518612" y="990282"/>
            <a:ext cx="3162009" cy="5246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9146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291A539-F00F-4769-80D7-439BAEB07C1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542982" y="292753"/>
            <a:ext cx="5106035" cy="13239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200D21A-9B9D-4E30-8857-E48A9368770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606799" y="1928550"/>
            <a:ext cx="4978400" cy="400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28740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CEF8ECF-D105-44CB-B730-1B7CE281E1A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7786" y="1652269"/>
            <a:ext cx="5940425" cy="355346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5A62570-F386-49EF-A4D5-9752E9A7240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73791" y="1369376"/>
            <a:ext cx="5940425" cy="411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022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74111FB-5505-43CF-AB48-605AB583E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486" y="2330371"/>
            <a:ext cx="4061352" cy="21972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2CDC1BF-2A40-437E-9D09-8C163C173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393" y="2885998"/>
            <a:ext cx="2067213" cy="108600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59C8021-FFF7-4E51-86B8-117C2C2D7A8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351161" y="509697"/>
            <a:ext cx="3470493" cy="583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56111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4BB3B5-2A7A-478E-9269-7E09F51FC17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07196" y="1995207"/>
            <a:ext cx="11177607" cy="2867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97066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A03BBC9-36EF-4724-A9A1-82E119F6419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9049" y="947420"/>
            <a:ext cx="5601335" cy="49631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B3BAC62-4AE1-4DF1-8467-5A14341F8F8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71618" y="947420"/>
            <a:ext cx="5616445" cy="496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45246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3951ADF-56B4-45B3-89F8-58CE989EA4C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43496" y="630919"/>
            <a:ext cx="6305008" cy="5596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86829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269930A-1A90-4932-BF23-3C8EFEF5F32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74313" y="2614610"/>
            <a:ext cx="1914525" cy="16287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9EF01D8-6857-42D7-A2CB-B13C3E16847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393141" y="561654"/>
            <a:ext cx="3810000" cy="573468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9129050-32D4-4F97-94B0-55B2C3B75D2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717212" y="523554"/>
            <a:ext cx="3800475" cy="5772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38480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8B8B40-2E1A-4882-8DBA-254E44AD3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31311369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22C7B86-3068-42C9-9B37-C7A27480409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7772" y="1204911"/>
            <a:ext cx="5314950" cy="44481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B6A2941-B084-4833-84AC-B2D2E6203BE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49280" y="1204912"/>
            <a:ext cx="5303593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38876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D19316E-D22E-43E2-8AF0-BEB056A546E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21074" y="2324735"/>
            <a:ext cx="3009900" cy="220853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4BF75F2-9712-4665-A5D1-8B4462061E9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21508" y="837556"/>
            <a:ext cx="3642191" cy="518288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93CAD48-7074-4113-9B22-1E9EFBC0209D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354233" y="837556"/>
            <a:ext cx="3316693" cy="5182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22871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06D8860-99F8-499B-8B10-F6C0386C1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1890" y="995023"/>
            <a:ext cx="5868219" cy="486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83503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E616A8-EE32-40C8-BC38-F7E98660E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ЗАТРАТЫ</a:t>
            </a:r>
          </a:p>
        </p:txBody>
      </p:sp>
    </p:spTree>
    <p:extLst>
      <p:ext uri="{BB962C8B-B14F-4D97-AF65-F5344CB8AC3E}">
        <p14:creationId xmlns:p14="http://schemas.microsoft.com/office/powerpoint/2010/main" val="250696500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D79EB1-70A7-456C-8FD4-70398F441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E174F6C8-A9D1-49DC-A34F-56A2538AF16D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1147" y="2525001"/>
            <a:ext cx="7709705" cy="2564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715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FC229A70-B5B4-455A-B7E8-96376CAADC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5662" y="456714"/>
            <a:ext cx="7040675" cy="5944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67538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D6C1C7D-D720-49CB-A9C9-955F85B7728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84553" y="876084"/>
            <a:ext cx="7622894" cy="510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66250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30A9AC6-A5F3-47A3-A495-1DAB76A9503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92749" y="1093694"/>
            <a:ext cx="6606502" cy="193004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705EE23-3EE6-4633-BA87-FB8FAB71E37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944521" y="3236278"/>
            <a:ext cx="8302958" cy="214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75904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5BEEFB-78FD-4E30-9E89-5973A7B7F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914" y="1218891"/>
            <a:ext cx="8926171" cy="44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81132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870B2E3-230D-46B0-86D9-E32219122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468" y="564776"/>
            <a:ext cx="6897063" cy="221010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8EEACD3-A5D1-4F93-9F0E-EBF548B6F2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0836" y="2824190"/>
            <a:ext cx="6630325" cy="108600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032C610-CDBE-44AD-A30B-52C77FF11A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1309" y="3959498"/>
            <a:ext cx="6639852" cy="216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80383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257601F-F51E-49AA-AAC3-2EC2F3762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363" y="394372"/>
            <a:ext cx="6611273" cy="106694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5F90374-DB8A-4033-9C76-0587480D6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0363" y="1591441"/>
            <a:ext cx="6611273" cy="105742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8EBB49A-BBB0-4AC9-A243-0DAA5BEB27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8416" y="2778984"/>
            <a:ext cx="6773220" cy="399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73925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E26FC6-7B20-49A1-B264-9907D7A30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F6F68A24-C09A-40A9-BC8F-62D4F12DC4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49975"/>
            <a:ext cx="10515600" cy="3302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45504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127896B-307C-4404-A9BC-E56B65782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018" y="937652"/>
            <a:ext cx="11383964" cy="154326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0FAEBB8-CFD7-4355-979B-F106F498A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661" y="2617693"/>
            <a:ext cx="10142677" cy="321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16359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F79185E-401D-4FC1-96C4-E3243C17C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81" y="1766655"/>
            <a:ext cx="11374437" cy="332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45032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6164511-8250-46EE-9FE8-F654CF138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543" y="607464"/>
            <a:ext cx="11364911" cy="250542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EE75506-C434-4945-B7E7-187EDCD96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986" y="3449695"/>
            <a:ext cx="11170024" cy="2800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50549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0B42524-E69D-4EEA-8195-F40205E86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5618" y="1858674"/>
            <a:ext cx="6880763" cy="314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469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0EB3CC4-82B1-45E5-9D05-7E6CDA6E275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455606" y="1103971"/>
            <a:ext cx="7280788" cy="465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95573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2CA238-BB36-4DF2-A215-BA8E20EF8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Билет 3</a:t>
            </a:r>
          </a:p>
        </p:txBody>
      </p:sp>
    </p:spTree>
    <p:extLst>
      <p:ext uri="{BB962C8B-B14F-4D97-AF65-F5344CB8AC3E}">
        <p14:creationId xmlns:p14="http://schemas.microsoft.com/office/powerpoint/2010/main" val="258254915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E662C4-F2F4-4FD4-96D1-ACFFD3DA1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Убрали количество в регистре бухгалтерии и количественный признак учета</a:t>
            </a:r>
          </a:p>
        </p:txBody>
      </p:sp>
    </p:spTree>
    <p:extLst>
      <p:ext uri="{BB962C8B-B14F-4D97-AF65-F5344CB8AC3E}">
        <p14:creationId xmlns:p14="http://schemas.microsoft.com/office/powerpoint/2010/main" val="290361900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C43EBEE-FFAD-4BB3-966B-A1D6A1B0C5C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8534" y="1138907"/>
            <a:ext cx="5770867" cy="45801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45C0C64-6A22-40B6-82F3-35AE8FD0716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39436" y="1138907"/>
            <a:ext cx="5804030" cy="458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43137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53BC2EE-647B-4BB3-A1CB-4DE0CCEE174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08681" y="2882571"/>
            <a:ext cx="2436525" cy="109285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BAB25C3-8EE3-44A8-AAC7-A20AE151A05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31909" y="475931"/>
            <a:ext cx="3771900" cy="5906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48864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2604649-D678-41A8-9423-63D082CF890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25786" y="593814"/>
            <a:ext cx="5940425" cy="35407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7756A0F-3F58-42C4-BF17-03342E0AA7D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531082" y="4493806"/>
            <a:ext cx="7129835" cy="147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22435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927F6C-6EC3-4278-AF47-FDA5DC49B64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07725" y="1568718"/>
            <a:ext cx="5562963" cy="138011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326C92E-5F15-4335-B76D-A77CDF0FE5A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918400" y="3909171"/>
            <a:ext cx="2741615" cy="136207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3EA578A-A277-49F4-ACBE-E4B027AD41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4202" y="1014075"/>
            <a:ext cx="3648584" cy="482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59820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341DB3A-F80B-4666-AEA2-B0326F929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725" y="1066230"/>
            <a:ext cx="9702549" cy="4725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90664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7DA7EE1-750F-470B-B06F-49EBD118DA1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80366" y="1161881"/>
            <a:ext cx="6631268" cy="453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93947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A908716-C7A8-48BE-85D5-51613D8835E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58471" y="2377745"/>
            <a:ext cx="3184991" cy="210251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3B1278-723C-454E-9E1B-43D1581E8E3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925477" y="674873"/>
            <a:ext cx="3374969" cy="5508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28840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4659F29-AF6B-4C28-B842-A8BD062AEA4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7330" y="2358334"/>
            <a:ext cx="1972279" cy="214133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EAF18B0-A086-4702-BA96-C3431C6E48E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232255" y="989381"/>
            <a:ext cx="3089729" cy="487923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53E7D35-86B9-40C9-90C8-51C71E985F5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524630" y="989381"/>
            <a:ext cx="3097709" cy="487923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12CE6C3-35AE-43D0-9847-25E68EEF2C18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824985" y="989381"/>
            <a:ext cx="3095305" cy="487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773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6EEEB08-87E5-4C2A-B4E5-25FD9768256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4844" y="642620"/>
            <a:ext cx="4230259" cy="514325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67B77DF-6F7A-4F04-B371-271C54FFD36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646897" y="642620"/>
            <a:ext cx="4230259" cy="514325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731F813-9485-4BF1-8B44-692F31D6CA19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072062" y="2944151"/>
            <a:ext cx="2047875" cy="27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09320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C2CAB7F-54F6-41D8-BC2C-0BC9F286D90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0329" y="749953"/>
            <a:ext cx="4582893" cy="384052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F0A6FB6-F4D9-490B-891D-E905EB743A9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55703" y="5020235"/>
            <a:ext cx="3014295" cy="117745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5D72DEA-B2B0-42FD-ABA2-84E41E8313A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102473" y="1089351"/>
            <a:ext cx="3119531" cy="467929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EBB2BE0-45DC-4A8D-AE13-6A2C64E44AE0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336578" y="1089350"/>
            <a:ext cx="2814449" cy="467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87687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ED28341-C7B1-4A48-9E8F-AE3A3AC53CC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14717" y="1847850"/>
            <a:ext cx="3810000" cy="31623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B31CD91-BCAA-4B4B-B86C-3511583495D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96000" y="1466850"/>
            <a:ext cx="41148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80022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9B88FB3-1983-4224-AA94-6D72D14D0AC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514178" y="2692739"/>
            <a:ext cx="1971675" cy="147251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6906540-8CD6-4714-A7FF-7A1A01A7168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06520" y="775852"/>
            <a:ext cx="3471302" cy="530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30859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C8A87D0-24CF-45EE-8DF6-C2498D968D9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689693" y="2536825"/>
            <a:ext cx="5940425" cy="17843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02F80A6-4A2D-4479-AC68-507C31666A1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61882" y="1110601"/>
            <a:ext cx="5024010" cy="4636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25925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B43EF5-03E6-4BA9-8A67-C9A41E7E0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РАСХОДНОЙ</a:t>
            </a:r>
          </a:p>
        </p:txBody>
      </p:sp>
    </p:spTree>
    <p:extLst>
      <p:ext uri="{BB962C8B-B14F-4D97-AF65-F5344CB8AC3E}">
        <p14:creationId xmlns:p14="http://schemas.microsoft.com/office/powerpoint/2010/main" val="17165411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CF115F-E3C2-4895-9DAA-B54DC8687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ПРИХОДА ДЕНЕГ</a:t>
            </a:r>
          </a:p>
        </p:txBody>
      </p:sp>
    </p:spTree>
    <p:extLst>
      <p:ext uri="{BB962C8B-B14F-4D97-AF65-F5344CB8AC3E}">
        <p14:creationId xmlns:p14="http://schemas.microsoft.com/office/powerpoint/2010/main" val="403133023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892C02A-5852-4872-9D9A-68FE336181E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0186" y="618490"/>
            <a:ext cx="5940425" cy="23907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65C4CAD-BE2F-43D9-811B-973E806FF9C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30186" y="3429000"/>
            <a:ext cx="5940425" cy="281051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77D13C8-2DA7-45B1-A795-00F710B933D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451544" y="618490"/>
            <a:ext cx="4965766" cy="562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73299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0AE1E43-194D-43F8-87C6-8650AF5775F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7905" y="1854206"/>
            <a:ext cx="6320117" cy="314958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47015DC-A61E-4929-8C72-16E2B05768E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019365" y="792565"/>
            <a:ext cx="4651841" cy="5272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14142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737AFA-8153-4AF0-AA8B-7873A11D3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КОД ФОРМЫ КОРРЕКТИРОВКИ</a:t>
            </a:r>
          </a:p>
        </p:txBody>
      </p:sp>
    </p:spTree>
    <p:extLst>
      <p:ext uri="{BB962C8B-B14F-4D97-AF65-F5344CB8AC3E}">
        <p14:creationId xmlns:p14="http://schemas.microsoft.com/office/powerpoint/2010/main" val="268997127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C981ED-FF4A-4BBA-A726-24F8D27D9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967A04D2-C364-45C9-A037-B6EC3F3C6A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4418" y="2814918"/>
            <a:ext cx="7763163" cy="2500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005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A82231-3939-40ED-BEEB-D43B7C32065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090987" y="1776412"/>
            <a:ext cx="4010025" cy="330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62027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673AD25-68E8-47D6-9E84-AD24BB33741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85649" y="686373"/>
            <a:ext cx="6220702" cy="548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54569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18F9FEB-60BB-4D77-A554-3AAAA9C881F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23188" y="1091177"/>
            <a:ext cx="7945624" cy="467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9980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866EE15-4A06-4135-8A3B-7275E5870CF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95986" y="1838325"/>
            <a:ext cx="3800475" cy="31813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0BE8D44-761B-4F6F-8B18-15414BF83C2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46669" y="2828925"/>
            <a:ext cx="4696460" cy="120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95234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2D60637-D54B-43A8-801C-6748E528E10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45481" y="196061"/>
            <a:ext cx="9301037" cy="196559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463E2C1-A78F-4C0C-96B3-232667DE566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425122" y="2420470"/>
            <a:ext cx="3341756" cy="410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08308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A249F89-27B7-4A84-8C9F-7D82F2540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678" y="1109339"/>
            <a:ext cx="8916644" cy="4639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524016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7126ADA-F623-49C4-B491-356A3FA12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6074" y="1177651"/>
            <a:ext cx="6639852" cy="12574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255372E-C260-4BAD-BB93-4E951032C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1811" y="2510336"/>
            <a:ext cx="6468378" cy="90500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36AF6BF-70DE-4CBB-8DA9-E63208501E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6548" y="3490547"/>
            <a:ext cx="6649378" cy="1952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2395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FF2C6B8-E484-410E-9D16-5B341B8DD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588" y="802233"/>
            <a:ext cx="11474824" cy="525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40461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EFC457-11BD-4E3E-8B4A-50C1C0003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Тестовые данные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66D42F0-9756-4063-8FB1-540ABC7E2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123" y="1690688"/>
            <a:ext cx="8411749" cy="217200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12F01AA-0821-4316-946B-5B2DD81FBD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778" y="4149398"/>
            <a:ext cx="11374437" cy="234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1591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1C97F12-D52B-4EB3-B87D-4F8DF3BD8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8916" y="3187573"/>
            <a:ext cx="6754168" cy="317226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DA22A5B-1B32-4E69-A01C-F8ABF3555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8443" y="718433"/>
            <a:ext cx="6744641" cy="208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248512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8B1E81E-9889-47F0-A337-EA82F9058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3679" y="247206"/>
            <a:ext cx="6744641" cy="318179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BD10D80-EF31-4F6B-8D95-539543FA0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3678" y="3509740"/>
            <a:ext cx="6744641" cy="3191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73770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1273</TotalTime>
  <Words>15684</Words>
  <Application>Microsoft Office PowerPoint</Application>
  <PresentationFormat>Широкоэкранный</PresentationFormat>
  <Paragraphs>2155</Paragraphs>
  <Slides>302</Slides>
  <Notes>37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302</vt:i4>
      </vt:variant>
    </vt:vector>
  </HeadingPairs>
  <TitlesOfParts>
    <vt:vector size="307" baseType="lpstr">
      <vt:lpstr>Arial</vt:lpstr>
      <vt:lpstr>Calibri</vt:lpstr>
      <vt:lpstr>Calibri Light</vt:lpstr>
      <vt:lpstr>Times New Roman</vt:lpstr>
      <vt:lpstr>Тема Office</vt:lpstr>
      <vt:lpstr>Решения БУ</vt:lpstr>
      <vt:lpstr>База</vt:lpstr>
      <vt:lpstr>Включить разделение итогов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ПЕРЕСЧЕТ СУММ</vt:lpstr>
      <vt:lpstr>ПЕРЕСЧЕТ СУММ</vt:lpstr>
      <vt:lpstr>ПЕРЕСЧЕТ СУММ</vt:lpstr>
      <vt:lpstr>В приходной и расходной</vt:lpstr>
      <vt:lpstr>В регистре запрет незаполненных значений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Билет 1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ПРИХОДНОЙ</vt:lpstr>
      <vt:lpstr>КОД РАСХОДНОЙ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Билет 2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РАСХОДНОЙ</vt:lpstr>
      <vt:lpstr>Презентация PowerPoint</vt:lpstr>
      <vt:lpstr>Презентация PowerPoint</vt:lpstr>
      <vt:lpstr>Презентация PowerPoint</vt:lpstr>
      <vt:lpstr>КОД ЗАТРАТЫ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Презентация PowerPoint</vt:lpstr>
      <vt:lpstr>Билет 3</vt:lpstr>
      <vt:lpstr>Убрали количество в регистре бухгалтерии и количественный признак учета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РАСХОДНОЙ</vt:lpstr>
      <vt:lpstr>КОД ПРИХОДА ДЕНЕГ</vt:lpstr>
      <vt:lpstr>Презентация PowerPoint</vt:lpstr>
      <vt:lpstr>Презентация PowerPoint</vt:lpstr>
      <vt:lpstr>КОД ФОРМЫ КОРРЕКТИРОВКИ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Билет 4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РАСЧЕТ СУММ ДОКУМЕТА КУПЛИ-ПРОДАЖА:</vt:lpstr>
      <vt:lpstr>Презентация PowerPoint</vt:lpstr>
      <vt:lpstr>КОД КУПЛИ ПРОДАЖИ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Презентация PowerPoint</vt:lpstr>
      <vt:lpstr>Билет 5</vt:lpstr>
      <vt:lpstr>В ПРИХОДНОЙ И РАСХОДНОЙ: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ПРИХОДНОЙ</vt:lpstr>
      <vt:lpstr>КОД РАСХОДНОЙ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Билет 6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ПРИХОДНОЙ</vt:lpstr>
      <vt:lpstr>КОД РАСХОДНОЙ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Билет 7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РАСХОДНОЙ</vt:lpstr>
      <vt:lpstr>КОД ПРИХОДА ДЕНЕГ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Презентация PowerPoint</vt:lpstr>
      <vt:lpstr>Билет 8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ПРИХОДНОЙ</vt:lpstr>
      <vt:lpstr>КОД РАСХОДНОЙ</vt:lpstr>
      <vt:lpstr>Презентация PowerPoint</vt:lpstr>
      <vt:lpstr>Презентация PowerPoint</vt:lpstr>
      <vt:lpstr>Презентация PowerPoint</vt:lpstr>
      <vt:lpstr>Презентация PowerPoint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Билет 9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РАСХОДНОЙ</vt:lpstr>
      <vt:lpstr>Отчет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Билет 10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ОТПРАВЛЕНИЯ</vt:lpstr>
      <vt:lpstr>КОД ПРИБЫТИЯ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  <vt:lpstr>Билет 11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КОД ОТПРАВЛЕНИЯ</vt:lpstr>
      <vt:lpstr>КОД ПРИБЫТИЯ</vt:lpstr>
      <vt:lpstr>Отчет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Тестовые данные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Решения БУ</dc:title>
  <dc:creator>knyazke@gmail.com</dc:creator>
  <cp:lastModifiedBy>knyazke@gmail.com</cp:lastModifiedBy>
  <cp:revision>468</cp:revision>
  <dcterms:created xsi:type="dcterms:W3CDTF">2024-08-18T10:08:46Z</dcterms:created>
  <dcterms:modified xsi:type="dcterms:W3CDTF">2024-09-02T17:51:44Z</dcterms:modified>
</cp:coreProperties>
</file>

<file path=docProps/thumbnail.jpeg>
</file>